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03" r:id="rId1"/>
    <p:sldMasterId id="2147484154" r:id="rId2"/>
  </p:sldMasterIdLst>
  <p:notesMasterIdLst>
    <p:notesMasterId r:id="rId4"/>
  </p:notesMasterIdLst>
  <p:handoutMasterIdLst>
    <p:handoutMasterId r:id="rId5"/>
  </p:handoutMasterIdLst>
  <p:sldIdLst>
    <p:sldId id="264" r:id="rId3"/>
  </p:sldIdLst>
  <p:sldSz cx="12192000" cy="6858000"/>
  <p:notesSz cx="6858000" cy="9144000"/>
  <p:embeddedFontLst>
    <p:embeddedFont>
      <p:font typeface="Amazon Ember" panose="020B0603020204020204" pitchFamily="34" charset="0"/>
      <p:regular r:id="rId6"/>
      <p:bold r:id="rId7"/>
      <p:italic r:id="rId8"/>
      <p:boldItalic r:id="rId9"/>
    </p:embeddedFont>
    <p:embeddedFont>
      <p:font typeface="Amazon Ember Display" panose="020F0603020204020204" pitchFamily="34" charset="0"/>
      <p:regular r:id="rId10"/>
      <p:bold r:id="rId11"/>
      <p:italic r:id="rId12"/>
      <p:boldItalic r:id="rId13"/>
    </p:embeddedFont>
    <p:embeddedFont>
      <p:font typeface="Amazon Ember Mono" panose="020B0509020204020204" pitchFamily="49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 slides" id="{EC17E99E-D672-4609-B42A-AE99DD1E8900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2" pos="1992" userDrawn="1">
          <p15:clr>
            <a:srgbClr val="A4A3A4"/>
          </p15:clr>
        </p15:guide>
        <p15:guide id="3" orient="horz" pos="29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E4ADDE09-570D-0B48-60CC-1C4EE41E3E75}" name="Lutz, Brittany" initials="BL" userId="S::lutzbrit@amazon.com::14d197f8-073d-4c4b-a1de-342d179c5ab8" providerId="AD"/>
  <p188:author id="{BCEDCD64-053C-0695-501F-F987B96BA5DF}" name="du Preez, Cheryl" initials="dC" userId="S::dupreezc@amazon.com::328ac58c-ddbb-46a1-852b-08b813928714" providerId="AD"/>
  <p188:author id="{79F0CAA9-0925-04D1-A7A2-13CCFA392179}" name="Gregory Greenidge" initials="GG" userId="S::gregoryg@silverfoxprod.com::dd595919-b634-40e6-b67c-7edab9ac13b3" providerId="AD"/>
  <p188:author id="{1B7FACB8-8B00-C429-4A2F-FE8D102B83B3}" name="Shrivastava, Saurabh" initials="SS" userId="S::saursh@amazon.com::a4b7eeef-8449-415b-a8cc-615b61bbf50c" providerId="AD"/>
  <p188:author id="{4A7A3BD1-DD43-8DBB-6DEC-2ECC8760C411}" name="David Griffith" initials="DG" userId="S::davidg@silverfoxprod.com::d098c8ac-700f-46f0-bf84-2134bdb9d90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uthor" initials="A" lastIdx="27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2722"/>
    <a:srgbClr val="0F141A"/>
    <a:srgbClr val="FCC67E"/>
    <a:srgbClr val="FCC6B0"/>
    <a:srgbClr val="263342"/>
    <a:srgbClr val="F24A96"/>
    <a:srgbClr val="4CB9FF"/>
    <a:srgbClr val="8573FF"/>
    <a:srgbClr val="00CD9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B329D6-4E14-4506-A339-01FE6BD3560A}" v="1325" dt="2026-02-10T19:38:17.302"/>
  </p1510:revLst>
</p1510:revInfo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75" autoAdjust="0"/>
  </p:normalViewPr>
  <p:slideViewPr>
    <p:cSldViewPr snapToGrid="0">
      <p:cViewPr varScale="1">
        <p:scale>
          <a:sx n="70" d="100"/>
          <a:sy n="70" d="100"/>
        </p:scale>
        <p:origin x="1138" y="43"/>
      </p:cViewPr>
      <p:guideLst>
        <p:guide pos="1992"/>
        <p:guide orient="horz" pos="29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microsoft.com/office/2015/10/relationships/revisionInfo" Target="revisionInfo.xml"/><Relationship Id="rId5" Type="http://schemas.openxmlformats.org/officeDocument/2006/relationships/handoutMaster" Target="handoutMasters/handoutMaster1.xml"/><Relationship Id="rId15" Type="http://schemas.openxmlformats.org/officeDocument/2006/relationships/font" Target="fonts/font10.fntdata"/><Relationship Id="rId23" Type="http://schemas.microsoft.com/office/2016/11/relationships/changesInfo" Target="changesInfos/changesInfo1.xml"/><Relationship Id="rId10" Type="http://schemas.openxmlformats.org/officeDocument/2006/relationships/font" Target="fonts/font5.fntdata"/><Relationship Id="rId19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y, Shubham" userId="b5b5721a-c2a3-4899-a9ec-5743c52e4ea3" providerId="ADAL" clId="{EA57B98B-AF28-48D9-935F-D0D1B4E73F11}"/>
    <pc:docChg chg="delSld modSection">
      <pc:chgData name="Roy, Shubham" userId="b5b5721a-c2a3-4899-a9ec-5743c52e4ea3" providerId="ADAL" clId="{EA57B98B-AF28-48D9-935F-D0D1B4E73F11}" dt="2026-02-10T20:45:48.478" v="5" actId="47"/>
      <pc:docMkLst>
        <pc:docMk/>
      </pc:docMkLst>
      <pc:sldChg chg="del">
        <pc:chgData name="Roy, Shubham" userId="b5b5721a-c2a3-4899-a9ec-5743c52e4ea3" providerId="ADAL" clId="{EA57B98B-AF28-48D9-935F-D0D1B4E73F11}" dt="2026-02-10T20:45:40.073" v="1" actId="47"/>
        <pc:sldMkLst>
          <pc:docMk/>
          <pc:sldMk cId="428635692" sldId="257"/>
        </pc:sldMkLst>
      </pc:sldChg>
      <pc:sldChg chg="del">
        <pc:chgData name="Roy, Shubham" userId="b5b5721a-c2a3-4899-a9ec-5743c52e4ea3" providerId="ADAL" clId="{EA57B98B-AF28-48D9-935F-D0D1B4E73F11}" dt="2026-02-10T20:45:48.478" v="5" actId="47"/>
        <pc:sldMkLst>
          <pc:docMk/>
          <pc:sldMk cId="2035978346" sldId="277"/>
        </pc:sldMkLst>
      </pc:sldChg>
      <pc:sldChg chg="del">
        <pc:chgData name="Roy, Shubham" userId="b5b5721a-c2a3-4899-a9ec-5743c52e4ea3" providerId="ADAL" clId="{EA57B98B-AF28-48D9-935F-D0D1B4E73F11}" dt="2026-02-10T20:45:38.322" v="0" actId="47"/>
        <pc:sldMkLst>
          <pc:docMk/>
          <pc:sldMk cId="3764195420" sldId="465"/>
        </pc:sldMkLst>
      </pc:sldChg>
      <pc:sldChg chg="del">
        <pc:chgData name="Roy, Shubham" userId="b5b5721a-c2a3-4899-a9ec-5743c52e4ea3" providerId="ADAL" clId="{EA57B98B-AF28-48D9-935F-D0D1B4E73F11}" dt="2026-02-10T20:45:40.864" v="2" actId="47"/>
        <pc:sldMkLst>
          <pc:docMk/>
          <pc:sldMk cId="685537260" sldId="467"/>
        </pc:sldMkLst>
      </pc:sldChg>
      <pc:sldChg chg="del">
        <pc:chgData name="Roy, Shubham" userId="b5b5721a-c2a3-4899-a9ec-5743c52e4ea3" providerId="ADAL" clId="{EA57B98B-AF28-48D9-935F-D0D1B4E73F11}" dt="2026-02-10T20:45:42.131" v="3" actId="47"/>
        <pc:sldMkLst>
          <pc:docMk/>
          <pc:sldMk cId="3542087273" sldId="468"/>
        </pc:sldMkLst>
      </pc:sldChg>
      <pc:sldChg chg="del">
        <pc:chgData name="Roy, Shubham" userId="b5b5721a-c2a3-4899-a9ec-5743c52e4ea3" providerId="ADAL" clId="{EA57B98B-AF28-48D9-935F-D0D1B4E73F11}" dt="2026-02-10T20:45:47.232" v="4" actId="47"/>
        <pc:sldMkLst>
          <pc:docMk/>
          <pc:sldMk cId="974742965" sldId="4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30B3F9-42E9-426B-B3D2-D6012D7491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C71F7584-9745-40DA-BD49-9A41A97B2D2E}" type="slidenum">
              <a:rPr lang="en-US" sz="1000" smtClean="0">
                <a:latin typeface="Amazon Ember Display" panose="020F0603020204020204" pitchFamily="34" charset="0"/>
              </a:rPr>
              <a:pPr algn="ctr"/>
              <a:t>‹#›</a:t>
            </a:fld>
            <a:endParaRPr lang="en-US" sz="1000">
              <a:latin typeface="Amazon Ember Display" panose="020F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530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457200"/>
            <a:ext cx="5981700" cy="336470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100" y="4197679"/>
            <a:ext cx="6000750" cy="432880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latin typeface="Amazon Ember Display" panose="020F0603020204020204" pitchFamily="34" charset="0"/>
              </a:defRPr>
            </a:lvl1pPr>
          </a:lstStyle>
          <a:p>
            <a:fld id="{A3D89E5F-BEEF-42A1-A57B-E5A736D511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7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Aft>
        <a:spcPts val="300"/>
      </a:spcAft>
      <a:defRPr sz="1200" kern="1200">
        <a:solidFill>
          <a:schemeClr val="tx1"/>
        </a:solidFill>
        <a:latin typeface="Amazon Ember Display" panose="020F0603020204020204" pitchFamily="34" charset="0"/>
        <a:ea typeface="+mn-ea"/>
        <a:cs typeface="+mn-cs"/>
      </a:defRPr>
    </a:lvl1pPr>
    <a:lvl2pPr marL="225425" indent="-106363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Amazon Ember Display" panose="020F0603020204020204" pitchFamily="34" charset="0"/>
        <a:ea typeface="+mn-ea"/>
        <a:cs typeface="+mn-cs"/>
      </a:defRPr>
    </a:lvl2pPr>
    <a:lvl3pPr marL="463550" indent="-119063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Amazon Ember Display" panose="020F0603020204020204" pitchFamily="34" charset="0"/>
        <a:ea typeface="+mn-ea"/>
        <a:cs typeface="+mn-cs"/>
      </a:defRPr>
    </a:lvl3pPr>
    <a:lvl4pPr marL="747713" indent="-119063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Amazon Ember Display" panose="020F0603020204020204" pitchFamily="34" charset="0"/>
        <a:ea typeface="+mn-ea"/>
        <a:cs typeface="+mn-cs"/>
      </a:defRPr>
    </a:lvl4pPr>
    <a:lvl5pPr marL="973138" indent="-117475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Amazon Ember Display" panose="020F0603020204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pos="2160" userDrawn="1">
          <p15:clr>
            <a:srgbClr val="F26B43"/>
          </p15:clr>
        </p15:guide>
        <p15:guide id="2" orient="horz" pos="28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4056" userDrawn="1">
          <p15:clr>
            <a:srgbClr val="F26B43"/>
          </p15:clr>
        </p15:guide>
        <p15:guide id="5" orient="horz" pos="288" userDrawn="1">
          <p15:clr>
            <a:srgbClr val="F26B43"/>
          </p15:clr>
        </p15:guide>
        <p15:guide id="6" orient="horz" pos="264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Workflow:</a:t>
            </a:r>
            <a:endParaRPr lang="en-US" sz="1200" b="0" i="0" kern="1200" dirty="0">
              <a:solidFill>
                <a:schemeClr val="tx1"/>
              </a:solidFill>
              <a:effectLst/>
              <a:latin typeface="Amazon Ember Display" panose="020F0603020204020204" pitchFamily="34" charset="0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1.Generate Business Rule Extract (BRE) using AWS Transform Mainframe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2.Developer creates Transformation Definition (TD) with natural language prompts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3.Execute transformation via ATX CLI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4.Validate and generate tested code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Key Components:</a:t>
            </a:r>
            <a:endParaRPr lang="en-US" sz="1200" b="0" i="0" kern="1200" dirty="0">
              <a:solidFill>
                <a:schemeClr val="tx1"/>
              </a:solidFill>
              <a:effectLst/>
              <a:latin typeface="Amazon Ember Display" panose="020F0603020204020204" pitchFamily="34" charset="0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ATX CLI (developer interface)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ATX Custom Service (transformation engine)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Validation Agent (automated testing)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mazon Ember Display" panose="020F0603020204020204" pitchFamily="34" charset="0"/>
                <a:ea typeface="+mn-ea"/>
                <a:cs typeface="+mn-cs"/>
              </a:rPr>
              <a:t>Self-debugger Agent (issue resolution)</a:t>
            </a:r>
          </a:p>
          <a:p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62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ide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7593843-4CBC-A712-CB2B-B4F878BE34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B6776E-568F-A5A4-981B-E30628F872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46" y="3418321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4366830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35E33B-41A5-4ACB-9AE6-2F3E7CAA44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54CE4ED-4096-479A-AA41-A2286E854B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3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CE4815-926B-43B6-82AB-971B1A89CEF6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 dirty="0">
                <a:solidFill>
                  <a:schemeClr val="tx2"/>
                </a:solidFill>
                <a:latin typeface="Amazon Ember Display" panose="020F0603020204020204" pitchFamily="34" charset="0"/>
              </a:rPr>
              <a:t>© 2026,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294997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85800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A22A18-A983-4477-9CE2-E889A7803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9600D62F-E191-C046-B6EA-E79BE99AA24A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6B6389-19E6-4677-81FB-25CCEB0E3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07AE9-2A8E-446F-AC5C-E522F1C0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1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urple and green gradient&#10;&#10;AI-generated content may be incorrect.">
            <a:extLst>
              <a:ext uri="{FF2B5EF4-FFF2-40B4-BE49-F238E27FC236}">
                <a16:creationId xmlns:a16="http://schemas.microsoft.com/office/drawing/2014/main" id="{5DA0D47B-160A-E5A3-7E11-B00DBB8C2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43" y="-68142"/>
            <a:ext cx="12434285" cy="69942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618CA2-623A-29DB-A6D4-EB10D6D59A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C3E01366-E822-32FE-65C0-B3B4125945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E78FCF9-F25E-3767-EB4A-8D919FAD0C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4A1C9D7C-4935-7A74-21C6-B88B45377B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0D6E1ED-92EF-4477-D94E-EDA210EF88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F1AB78F-B9B6-3B94-6F03-015F0598F3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7B0FD9D2-77A6-9253-CB15-84E1C403F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E79A02-C451-B664-9107-9D196F3382D7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Thank you!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16FB4C-1D1E-4119-B730-03DD2E265086}"/>
              </a:ext>
            </a:extLst>
          </p:cNvPr>
          <p:cNvSpPr txBox="1"/>
          <p:nvPr userDrawn="1"/>
        </p:nvSpPr>
        <p:spPr>
          <a:xfrm>
            <a:off x="-1352550" y="3771900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3418EE-3F95-4F71-83CC-C11186EB4B28}"/>
              </a:ext>
            </a:extLst>
          </p:cNvPr>
          <p:cNvSpPr txBox="1"/>
          <p:nvPr userDrawn="1"/>
        </p:nvSpPr>
        <p:spPr>
          <a:xfrm>
            <a:off x="527767" y="6017899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165503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FA33D-5535-4C9A-8FE3-B37ABA63B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93D77A-024C-472F-B312-4E06A5BAE0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435402" y="1718982"/>
            <a:ext cx="2146998" cy="4491317"/>
          </a:xfrm>
        </p:spPr>
        <p:txBody>
          <a:bodyPr vert="eaVert"/>
          <a:lstStyle>
            <a:lvl1pPr marL="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9144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3716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8288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BCF1F-274F-4C05-8696-189CDAE0C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F6AC9B-6FB6-E64C-9786-C40DFE89F624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BB62C-DD5C-4CC6-98BC-330285579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D4DAD-D906-4444-864A-7CED33CED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5061DB-7406-41C8-A121-52D8D4484FD1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65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F2CA4B-F100-498A-9F95-D1048E98B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914399"/>
            <a:ext cx="2857500" cy="5295901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442DEB-18AA-41C3-A034-B81C20069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25502" y="914399"/>
            <a:ext cx="2146998" cy="5295901"/>
          </a:xfrm>
        </p:spPr>
        <p:txBody>
          <a:bodyPr vert="eaVert"/>
          <a:lstStyle>
            <a:lvl1pPr marL="457200" indent="-4572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573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8874D-2362-4107-9CFB-6624C519C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DD148F-2774-EA45-8C22-2C39149188FB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1FEF1-5834-4539-A37C-ED5E275C6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A1474-147C-4D4E-B55D-24F747B20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5061DB-7406-41C8-A121-52D8D4484FD1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88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7A7C1-7536-4D4B-BE66-71930AD4976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25038" y="1714500"/>
            <a:ext cx="11430000" cy="2215991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228600" indent="0">
              <a:lnSpc>
                <a:spcPct val="100000"/>
              </a:lnSpc>
              <a:buNone/>
              <a:defRPr/>
            </a:lvl2pPr>
            <a:lvl3pPr marL="457200" indent="0">
              <a:lnSpc>
                <a:spcPct val="100000"/>
              </a:lnSpc>
              <a:buNone/>
              <a:defRPr/>
            </a:lvl3pPr>
            <a:lvl4pPr marL="685800" indent="0">
              <a:lnSpc>
                <a:spcPct val="100000"/>
              </a:lnSpc>
              <a:buNone/>
              <a:defRPr/>
            </a:lvl4pPr>
            <a:lvl5pPr marL="685800" indent="0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6533B27-C869-906A-42B9-A3B4EB3734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5038" y="1051130"/>
            <a:ext cx="11416450" cy="33855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1600" b="1" cap="all" spc="4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C245E11-CD57-0DC2-F98E-E23501A81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038" y="355015"/>
            <a:ext cx="11430001" cy="6381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Title, subtitle, and content layout</a:t>
            </a:r>
          </a:p>
        </p:txBody>
      </p:sp>
    </p:spTree>
    <p:extLst>
      <p:ext uri="{BB962C8B-B14F-4D97-AF65-F5344CB8AC3E}">
        <p14:creationId xmlns:p14="http://schemas.microsoft.com/office/powerpoint/2010/main" val="140456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rgbClr val="161D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4214D09F-C4A1-6D48-55BF-33FE47B908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6566" y="650191"/>
            <a:ext cx="10664687" cy="688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en-US" sz="4400" b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Title only slide</a:t>
            </a:r>
          </a:p>
        </p:txBody>
      </p:sp>
    </p:spTree>
    <p:extLst>
      <p:ext uri="{BB962C8B-B14F-4D97-AF65-F5344CB8AC3E}">
        <p14:creationId xmlns:p14="http://schemas.microsoft.com/office/powerpoint/2010/main" val="347235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Gradi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A1DB3-21D8-7727-05ED-700D044617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 with gradient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F00575-76B9-4D8B-9903-136ED9A4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393093C1-DE68-B74B-A980-4E3BCEBC269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CDB515-1F55-4916-8897-BD5A83C1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37A45-3492-46BC-9D48-C3D4051171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DBE47E-DAA2-53AD-A19F-7E10713DCC3B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1906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B5C98E-29D0-7549-A4E6-151AFAD547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 with gradient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F00575-76B9-4D8B-9903-136ED9A4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393093C1-DE68-B74B-A980-4E3BCEBC269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CDB515-1F55-4916-8897-BD5A83C1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37A45-3492-46BC-9D48-C3D4051171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237F78-6104-4004-2FA4-4DC0815B72C9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388160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Gradi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242795-04B8-8DCD-975B-E72373E3A3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 with gradient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F00575-76B9-4D8B-9903-136ED9A4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393093C1-DE68-B74B-A980-4E3BCEBC269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CDB515-1F55-4916-8897-BD5A83C1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37A45-3492-46BC-9D48-C3D4051171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D7D0A3-F064-9569-A6C6-9EFB587B0B1C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42971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8580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and subtitle layout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6213DF-CEC6-4F46-9CD4-5ED4A416AF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227367"/>
            <a:ext cx="10972800" cy="341632"/>
          </a:xfrm>
        </p:spPr>
        <p:txBody>
          <a:bodyPr/>
          <a:lstStyle>
            <a:lvl1pPr marL="0" indent="0">
              <a:buNone/>
              <a:defRPr sz="1800" b="0" i="0" cap="none" spc="0" baseline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12CB8C-58A4-4758-8C91-E8641A9F6D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31D3B374-854B-EF47-9B56-0018B9F83111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44248-408B-4052-8B56-17F469F98EA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78479-5E5D-4B94-9958-5C40D64BED6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2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>
          <p15:clr>
            <a:srgbClr val="9FCC3B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86B726-34C0-4C1C-A252-97930DC7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238B2222-37A4-5449-B1D9-9B13ADA59E84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3103B0-BAC9-4248-BF05-F8F64F81D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B167B-71A0-4735-93B6-5A034F89F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55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8580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485899"/>
            <a:ext cx="10972800" cy="2767937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02A07-9279-4389-95B8-CFF5307F9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B9026E32-37D5-A446-8A01-9B6BBEB5E690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4D072-A634-4E51-88E3-AFF4BBF53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91B74-659E-4EB1-8DB0-B962093F0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3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8580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485899"/>
            <a:ext cx="10972800" cy="184460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573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8ABEB-87DF-4979-B8D5-38D09C15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F68F78D1-9721-044C-B65C-A6FC97994CEC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DE3A9-1F3C-45F4-9F53-543C4B62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7DE2B-5658-4ECD-9AB5-497E1D05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9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8580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subtitle,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904999"/>
            <a:ext cx="10972800" cy="2767937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2CBB3C-A513-466E-B53F-E5E5781263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227367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D2500-AAFD-4464-92DE-45442731C6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C4422CFE-CB70-E144-AF43-F0FCE393742F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A7C935-E20D-482F-89A5-4255E88216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9C1A1-91E5-46D2-97FB-94E48C63B96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70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>
          <p15:clr>
            <a:srgbClr val="9FCC3B"/>
          </p15:clr>
        </p15:guide>
        <p15:guide id="2" orient="horz" pos="1128">
          <p15:clr>
            <a:srgbClr val="9FCC3B"/>
          </p15:clr>
        </p15:guide>
        <p15:guide id="3" orient="horz" pos="134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8580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subtitle,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752599"/>
            <a:ext cx="10972800" cy="1844608"/>
          </a:xfrm>
        </p:spPr>
        <p:txBody>
          <a:bodyPr/>
          <a:lstStyle>
            <a:lvl1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3DDF9C-7004-4F4E-8707-3F8553760C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228433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E9B8C3-36CA-4A97-B3FF-2FCDD97E1A0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F4FC2D43-256D-6645-BCF9-A844B8D70195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EE534-0361-47D3-8F92-2D7522A226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4270F7-2BCA-4119-8F34-BD17AB29E14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2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>
          <p15:clr>
            <a:srgbClr val="9FCC3B"/>
          </p15:clr>
        </p15:guide>
        <p15:guide id="2" orient="horz" pos="1128">
          <p15:clr>
            <a:srgbClr val="9FCC3B"/>
          </p15:clr>
        </p15:guide>
        <p15:guide id="3" orient="horz" pos="124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73828A-79F8-15CD-9D21-FB44B77FDB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3CAD519-9A88-CC6D-C64F-32781DE1286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4366830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ECD1BDB-3933-70D1-D0B1-585F679690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49BD2DDE-9CEA-E55B-45AC-E81DC0520A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3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F4339BC-5512-257D-D251-96C726B392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E9AEE-EE0A-4511-286D-B7E92DB33387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69315F-6BED-09F1-C555-D62EBCC2C2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46" y="3418321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0E7CF6-AEC8-B8B6-2040-09A0612489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7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03484E-63E1-C65B-B9E9-64BEBDE8D8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9837"/>
            <a:ext cx="5334000" cy="9787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content, and image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957136"/>
            <a:ext cx="5334000" cy="1540935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/>
            </a:lvl4pPr>
            <a:lvl5pPr marL="1143000" indent="0">
              <a:spcAft>
                <a:spcPts val="1800"/>
              </a:spcAft>
              <a:buNone/>
              <a:defRPr sz="16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FE715-EC87-4B8E-9C5A-5A9D588BB9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08C0C526-AA41-9246-8D2F-123642CF358A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D5F6CD-847A-4EBE-9BAA-72269373CE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972F2-75D0-4C1D-B2C9-D4DDBBA7EB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F72762-FFD8-44A0-D0C3-72BB36D53F86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bg1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14292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1368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6996DA-5BE5-07A1-3E6B-5009A6B7A2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85800"/>
            <a:ext cx="5334000" cy="9787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content, and image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943099"/>
            <a:ext cx="5334000" cy="1540935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/>
            </a:lvl4pPr>
            <a:lvl5pPr marL="1143000" indent="0">
              <a:spcAft>
                <a:spcPts val="1800"/>
              </a:spcAft>
              <a:buNone/>
              <a:defRPr sz="16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FE715-EC87-4B8E-9C5A-5A9D588BB9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08C0C526-AA41-9246-8D2F-123642CF358A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D5F6CD-847A-4EBE-9BAA-72269373CE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972F2-75D0-4C1D-B2C9-D4DDBBA7EB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4A259B-C4CE-849A-F79A-9E5DAF81688F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BD7AE4-AC04-819B-6BE0-5525488F82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0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136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rgbClr val="1A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3A03B37-6F96-EEE5-6D3D-8FE6A854A4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497933"/>
            <a:ext cx="5248274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497932"/>
            <a:ext cx="5248276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530C4-DC55-4C62-84CC-692229E7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C6CBC29B-2875-A847-90DD-93F5B9D216F5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4B8C68-5C05-4F96-9FF2-B531F83A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81369-2E97-4C0B-9762-D765E2837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93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497933"/>
            <a:ext cx="5248274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497932"/>
            <a:ext cx="5248276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530C4-DC55-4C62-84CC-692229E7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C6CBC29B-2875-A847-90DD-93F5B9D216F5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4B8C68-5C05-4F96-9FF2-B531F83A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81369-2E97-4C0B-9762-D765E2837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4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70101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layout with subheadings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1527080"/>
            <a:ext cx="5248656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1924987"/>
            <a:ext cx="5248656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34125" y="1527080"/>
            <a:ext cx="5248656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34125" y="1924987"/>
            <a:ext cx="5248656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6D1DC3-FE4E-4BC2-8CA3-4ED12B138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D467C09E-9944-944E-A974-7D6AA4E02B83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4AE993-84F9-4B17-BB98-5AAAFAF3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2CB0EC-BB93-4417-89BD-8704180EA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9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hree column with sub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70101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Three-column layout with subheadings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1527080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1924987"/>
            <a:ext cx="3483864" cy="1134670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354068" y="1527080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354067" y="1924987"/>
            <a:ext cx="3483864" cy="1134670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B7A6272-EB3F-49FE-8293-213DA74B26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98536" y="1527080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4C7D216-B044-4089-8FA7-0E2598881E8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98536" y="1924987"/>
            <a:ext cx="3483864" cy="1134670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B58E081-E30E-4521-AEC0-F25E96B2F8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6F02E835-1245-C748-8E9F-651FE6B45587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E5D495B-454B-46AE-A85D-594A0B9FDDC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05D547-F845-48C9-979D-DD2269BB9C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2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 with sub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70101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Three-column layout with subheadings and images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328669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3656030"/>
            <a:ext cx="3483864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354068" y="328669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354067" y="3656030"/>
            <a:ext cx="3483864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B7A6272-EB3F-49FE-8293-213DA74B26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98536" y="328669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4C7D216-B044-4089-8FA7-0E2598881E8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98536" y="3656030"/>
            <a:ext cx="3483864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FFCFB8E8-C9F0-4143-9378-EA7F6C76665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F96E8718-D810-5D42-BBA7-DBDBA7B074E9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7D1B458-DF75-45ED-B8CC-69A72676AB0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BB1AFFF-5B96-4371-BCA2-F0CE04ECF7F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1FED918-02AD-4AE8-80A2-5FBE2CA7CD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00631" y="1553369"/>
            <a:ext cx="1701800" cy="1481931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6A07340D-F35E-44B1-83E7-553D9B9F4A1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45099" y="1553369"/>
            <a:ext cx="1701800" cy="1481931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0E39C743-124E-4ED1-8147-16B673DA194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89568" y="1553369"/>
            <a:ext cx="1701800" cy="1481931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340407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06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Four column with sub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70101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Four-column layout with subheadings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474719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474719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B7A6272-EB3F-49FE-8293-213DA74B26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839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4C7D216-B044-4089-8FA7-0E2598881E8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39840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A70CBA4-9A7C-4AA6-80BD-DA7E39D565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04960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88FFD55-A15C-40BB-919A-289EBCA6F22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04960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ADEB3A35-9813-4635-AE9D-3B9F6CA5316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2B958DF5-F549-8B46-95E0-C2CB36033BB5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617FC00-CD62-4B48-80A6-4E68401E96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F0D3C1B-0D24-4BCA-810C-31D050008A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5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C643E-9D53-435F-9BF5-216545CC1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701010"/>
            <a:ext cx="10972800" cy="53553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Picture with caption layout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0FD460-44A4-4368-BEE3-4B57384F2D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0300" y="1714501"/>
            <a:ext cx="5372100" cy="4495798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F8F45C-51B3-4A66-AF8A-1A15D125710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9598" y="1714501"/>
            <a:ext cx="537210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Enter descriptive text here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B3B1C-D783-464F-B951-6F802A18E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96301397-8FE7-FB4B-82EE-58C288712F6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B0C078-A6D5-4C61-A732-EC72F4B2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FCB9B7-F1A6-4E7E-9A44-4A1BF91C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3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5DE8161-89FB-4C0E-91DC-BB077E8FD5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8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300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B1A274-34CE-9318-18E9-83796CAE51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8CD09BF-BE98-954E-8C83-FD00798ACA2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4366830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AF119F6-59CF-C06E-9DEE-68747AC5B5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9378773-656B-3414-4689-741C92BE3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3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C5437D4-D83E-F7AB-7C05-4D16F6D780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671D03-03D2-3246-0292-3278FC46E9BD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2C415C-2EF2-186A-04FA-1B6BE61C41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46" y="3418321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D75C48-1113-B98D-B01C-9CF253E8BB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7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logo wall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B31D2-1E8A-4798-BD13-0606620FD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Customer logo wall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046C62-58BE-4875-9CF1-988E9FBC8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C3A8789C-A0D1-A74F-A15D-501FE221905E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F8648-DA5C-4249-B315-5FCC6764F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4976B-D5E7-498C-99B5-7AA17CD10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C4FF75-DBF1-4846-9B49-7424CC9B81D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0841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AA3F6BBD-CD6D-4350-B54B-BE6A362B5E0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572359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03249D0-599C-470C-AF38-A23174D881D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718014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494B0474-3C2B-4A1F-847C-77DB6247676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45187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B3D3A2C-F2FE-4E58-9179-32ACA63A87E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90841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D9DA6D6E-7CB2-43EC-A618-77FD5AC6869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572359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DD3BB708-38D6-4216-8681-62B5B129322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718014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D95B1CF7-30AD-446D-BB48-437779BB20A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645187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79253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with bullets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497933"/>
            <a:ext cx="5248274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497933"/>
            <a:ext cx="5248276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285F99-D5A6-480F-A674-A76B91945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9C031CC3-E800-D94E-ACE2-59E99B1146F6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AC62E-3DD2-43DB-9AAA-009DDB88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B9EF5C-832F-4F15-B95C-60157E7BD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09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with subtitle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2133600"/>
            <a:ext cx="5248274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2133598"/>
            <a:ext cx="5248276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9D7037-6014-41C7-AAA4-041F7B6E51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1455968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7882DCB-3FBB-4107-96D9-358054987DA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344B5C68-7AAF-714C-BA5C-79EE2A2BF521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E50B923-C7E4-4160-8DCE-6199F6C430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778C9A-1C98-4EC3-A992-895A3DF0E69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20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840">
          <p15:clr>
            <a:srgbClr val="9FCC3B"/>
          </p15:clr>
        </p15:guide>
        <p15:guide id="3" orient="horz" pos="1128">
          <p15:clr>
            <a:srgbClr val="9FCC3B"/>
          </p15:clr>
        </p15:guide>
        <p15:guide id="4" orient="horz" pos="134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,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Two-column, subtitle, bullets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917034"/>
            <a:ext cx="5248274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917033"/>
            <a:ext cx="5248276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48919E-8A8C-4C90-854E-20FDD2FCCD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1239401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EA9DE9-1720-43CB-BEB4-4A471EA86C1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122D055C-F955-814B-8E36-6633B2B2BF72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644196F-CE34-473D-A802-821F7968F21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F4E16D6-76D0-4B95-931F-9F32F34A84E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840">
          <p15:clr>
            <a:srgbClr val="9FCC3B"/>
          </p15:clr>
        </p15:guide>
        <p15:guide id="3" orient="horz" pos="1128">
          <p15:clr>
            <a:srgbClr val="9FCC3B"/>
          </p15:clr>
        </p15:guide>
        <p15:guide id="4" orient="horz" pos="134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1763FF7-5605-71F8-6697-EB254219C7B0}"/>
              </a:ext>
            </a:extLst>
          </p:cNvPr>
          <p:cNvSpPr/>
          <p:nvPr userDrawn="1"/>
        </p:nvSpPr>
        <p:spPr>
          <a:xfrm>
            <a:off x="512957" y="501806"/>
            <a:ext cx="11240428" cy="5708494"/>
          </a:xfrm>
          <a:prstGeom prst="roundRect">
            <a:avLst>
              <a:gd name="adj" fmla="val 1532"/>
            </a:avLst>
          </a:prstGeom>
          <a:solidFill>
            <a:srgbClr val="1D2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b="0" i="0" err="1">
              <a:solidFill>
                <a:schemeClr val="tx1"/>
              </a:solidFill>
              <a:latin typeface="Amazon Ember Display" panose="020F0603020204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82BEA218-CD6F-B44E-B26C-C64BF244E0F0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B32C00-084F-28C0-BB8F-C28174CF1C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928" y="1942480"/>
            <a:ext cx="398998" cy="33870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B57A2FB6-579C-8BDA-C03C-733FDD502C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</p:spTree>
    <p:extLst>
      <p:ext uri="{BB962C8B-B14F-4D97-AF65-F5344CB8AC3E}">
        <p14:creationId xmlns:p14="http://schemas.microsoft.com/office/powerpoint/2010/main" val="53611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64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di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5C7669-14A6-5D54-857D-1FADC64750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82BEA218-CD6F-B44E-B26C-C64BF244E0F0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9F35CF-0293-AD03-12BE-0AD2771A7530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20B9D2A-5256-0C86-DBF9-819E149FD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4CEA261-0749-39A4-C724-57029DDE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</p:spTree>
    <p:extLst>
      <p:ext uri="{BB962C8B-B14F-4D97-AF65-F5344CB8AC3E}">
        <p14:creationId xmlns:p14="http://schemas.microsoft.com/office/powerpoint/2010/main" val="157066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F8D0445-6250-D8A7-DA99-8E3E6B1939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17ECE-DA96-4373-B8B2-4E847C5ACB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82BEA218-CD6F-B44E-B26C-C64BF244E0F0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A2AE2-2071-6FBA-C0DF-DC91D9C45E81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16E5BB-D7F1-57B7-F47C-38FAC1D8C9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6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di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B3E4E87-E0BD-16D9-98F9-BB7B231C4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82BEA218-CD6F-B44E-B26C-C64BF244E0F0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4E9CC-3075-EE68-DD01-BF810D0A2E59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C7AAD79-AAE6-EC0F-FBB1-3EC2FA0CE8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1DB773A-50B4-2838-9D40-23B24006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</p:spTree>
    <p:extLst>
      <p:ext uri="{BB962C8B-B14F-4D97-AF65-F5344CB8AC3E}">
        <p14:creationId xmlns:p14="http://schemas.microsoft.com/office/powerpoint/2010/main" val="421296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54A48E-55BF-C7C1-29F2-A6FC94801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  <a:prstGeom prst="rect">
            <a:avLst/>
          </a:prstGeom>
        </p:spPr>
        <p:txBody>
          <a:bodyPr anchor="ctr" anchorCtr="0"/>
          <a:lstStyle>
            <a:lvl1pPr>
              <a:defRPr sz="48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Section layout: Enter section name here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053DED-8B0A-4549-8967-4B01D5F3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504A1AE1-7907-F24D-8677-0B8F5F67234B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84D5AC-C55E-442D-A261-2526AFE6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D8B1BE-F62C-9842-9FF0-A53695D03916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116990-AF13-5F3A-8ED1-EFBA643490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4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046E6-CE12-7F6E-8811-7DF794DE7D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  <a:prstGeom prst="rect">
            <a:avLst/>
          </a:prstGeom>
        </p:spPr>
        <p:txBody>
          <a:bodyPr anchor="ctr" anchorCtr="0"/>
          <a:lstStyle>
            <a:lvl1pPr>
              <a:defRPr sz="48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Section layout: Enter section name here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053DED-8B0A-4549-8967-4B01D5F3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504A1AE1-7907-F24D-8677-0B8F5F67234B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84D5AC-C55E-442D-A261-2526AFE6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CECC62-1D56-92A3-418D-0EC34FDA9B78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B369C-4812-6B2A-CCF0-6346B4600A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4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C5CAEF-E4CF-4B92-233A-7553242F64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0F04AFD-CEAF-D96A-9FBC-950044545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1918337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0187CBED-F3F8-A0AE-DBEA-EEEA1D2E76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5857500-2C8E-9211-5B61-DC83BC3450CB}"/>
              </a:ext>
            </a:extLst>
          </p:cNvPr>
          <p:cNvSpPr/>
          <p:nvPr userDrawn="1"/>
        </p:nvSpPr>
        <p:spPr>
          <a:xfrm>
            <a:off x="609598" y="304800"/>
            <a:ext cx="2993681" cy="288951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b="0" i="0" err="1">
              <a:solidFill>
                <a:schemeClr val="tx1"/>
              </a:solidFill>
              <a:latin typeface="Amazon Ember Display" panose="020F0603020204020204" pitchFamily="34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7F887A3-28C2-6DE9-5807-21C410AB73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BFEBE6D-8293-FD48-7C86-4989B458EC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412FE6-3787-9446-924A-F202645A1CFC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ABE821-C29F-8323-0B26-4C07043DC762}"/>
              </a:ext>
            </a:extLst>
          </p:cNvPr>
          <p:cNvSpPr txBox="1"/>
          <p:nvPr userDrawn="1"/>
        </p:nvSpPr>
        <p:spPr>
          <a:xfrm>
            <a:off x="-135802" y="2471596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endParaRPr lang="en-US" b="0" i="0" err="1">
              <a:latin typeface="Amazon Ember Display" panose="020F0603020204020204" pitchFamily="34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165371-E8F4-C898-9295-C3E433A3EF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9278" y="928262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45EB7E-B60E-0A55-8AB4-0421DDF33C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55" y="5759695"/>
            <a:ext cx="740228" cy="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6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D5A327-DE22-15C5-BDAA-59E2DD0AB5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  <a:prstGeom prst="rect">
            <a:avLst/>
          </a:prstGeom>
        </p:spPr>
        <p:txBody>
          <a:bodyPr anchor="ctr" anchorCtr="0"/>
          <a:lstStyle>
            <a:lvl1pPr>
              <a:defRPr sz="48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Section layout: Enter section name here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053DED-8B0A-4549-8967-4B01D5F3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504A1AE1-7907-F24D-8677-0B8F5F67234B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84D5AC-C55E-442D-A261-2526AFE6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6FE5FF-6177-0943-300C-32D19148D86C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45EC76-5973-D100-2A27-71BAEC1CC4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6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Code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497933"/>
            <a:ext cx="10972800" cy="190308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Type or paste plain-text code here; or click icon to add image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9EAB3-8007-4FDC-BADB-BADCE0CE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14000039-AC38-8C4D-BBF6-A4179217D919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75AEC-53B6-4043-9677-30AD83B02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51AD4-FDAE-4E07-B685-874180F10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34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de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697834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code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497933"/>
            <a:ext cx="5248274" cy="190308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code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497933"/>
            <a:ext cx="5248276" cy="190308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code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10155-AFE0-49FD-8E9F-C55D66232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BA838F1F-E927-864D-8933-A87A9B46D340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9A757A-A572-48F6-B0E7-EBDAFBA59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BBE49C-423E-451A-A0D2-7D73F253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4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90820-803B-4C55-BA9E-AE3223753E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256" y="3226552"/>
            <a:ext cx="6823869" cy="750238"/>
          </a:xfrm>
          <a:prstGeom prst="rect">
            <a:avLst/>
          </a:prstGeom>
        </p:spPr>
        <p:txBody>
          <a:bodyPr/>
          <a:lstStyle>
            <a:lvl1pPr>
              <a:defRPr sz="2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subtitle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841FE7-5B7D-4299-B262-F8E574B5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F5CD9E88-8D52-D44B-9301-05276D5B5248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8617C0-A817-49E3-9857-07752AB40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B99A66-7F1A-495E-B008-D2DB34B05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F7951E-E6AB-4553-9142-A91D5BC58C21}"/>
              </a:ext>
            </a:extLst>
          </p:cNvPr>
          <p:cNvSpPr txBox="1"/>
          <p:nvPr userDrawn="1"/>
        </p:nvSpPr>
        <p:spPr>
          <a:xfrm>
            <a:off x="609599" y="2428875"/>
            <a:ext cx="6867525" cy="955666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81190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or Demo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73436"/>
            <a:ext cx="7823200" cy="1311128"/>
          </a:xfrm>
          <a:prstGeom prst="rect">
            <a:avLst/>
          </a:prstGeom>
        </p:spPr>
        <p:txBody>
          <a:bodyPr anchor="ctr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Video or demo divider: Enter “Video” or “Demo” here</a:t>
            </a:r>
          </a:p>
        </p:txBody>
      </p:sp>
    </p:spTree>
    <p:extLst>
      <p:ext uri="{BB962C8B-B14F-4D97-AF65-F5344CB8AC3E}">
        <p14:creationId xmlns:p14="http://schemas.microsoft.com/office/powerpoint/2010/main" val="14039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C300D94-E16B-4268-9D8D-053D71D5D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94672" y="2327672"/>
            <a:ext cx="2202656" cy="2202656"/>
          </a:xfrm>
          <a:prstGeom prst="rect">
            <a:avLst/>
          </a:prstGeom>
        </p:spPr>
      </p:pic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6100FBD5-D226-4B79-8009-A3AA42458FC8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548640" anchor="ctr">
            <a:noAutofit/>
          </a:bodyPr>
          <a:lstStyle>
            <a:lvl1pPr marL="0" indent="0" algn="ctr"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261972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B9EFE0-8E44-C90C-B937-EC90601AF0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FFA190-394C-4586-A84A-BA2A677030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82D70F-F9C4-4C4C-A916-589EA4438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93A1250-E885-4935-B98D-9C62E4E51F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7E9957-AB07-4CE6-BD9E-3631EF6ED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064B62F-5416-46A2-BBC6-945C362C63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BBE44B1-E140-4E35-AF0B-41A3CDA5CA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BEBFA3-8C5E-448A-B03D-8DAAEBB407B0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Thank you!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991574-CEFD-26D9-588F-1C0FFBCDA2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8C7E34-CF30-2AED-4C9C-32CE310B5A51}"/>
              </a:ext>
            </a:extLst>
          </p:cNvPr>
          <p:cNvSpPr txBox="1"/>
          <p:nvPr userDrawn="1"/>
        </p:nvSpPr>
        <p:spPr>
          <a:xfrm>
            <a:off x="527767" y="6017899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88474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92306B6-0447-DE92-96EA-90340D62C6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F4CEAE59-88AB-067D-8305-5D60E5C0CC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ED4E7E8-6939-47DD-F50C-1BE8D7C7AB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0E08B7E-513C-0B0B-9DC0-33A10068E8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1EF1BFC-F8EA-31FF-2ECB-6FE640057D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BCF5D785-7779-B4A7-1593-D9E4005D41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C67EAE0-22D8-7774-6075-2E7C8D3579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073B14-3FCE-9EBE-8EF4-076D31F5D3A9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Thank you!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4E461-542C-9DF0-B91E-B36341643F32}"/>
              </a:ext>
            </a:extLst>
          </p:cNvPr>
          <p:cNvSpPr txBox="1"/>
          <p:nvPr userDrawn="1"/>
        </p:nvSpPr>
        <p:spPr>
          <a:xfrm>
            <a:off x="-1352550" y="3771900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endParaRPr lang="en-US" b="0" i="0" err="1">
              <a:latin typeface="Amazon Ember Display" panose="020F06030202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3BB739-DBCB-A674-9F3C-97310C1F9F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A7816D4-9E22-E961-B267-8DCA00D5E0AD}"/>
              </a:ext>
            </a:extLst>
          </p:cNvPr>
          <p:cNvSpPr txBox="1"/>
          <p:nvPr userDrawn="1"/>
        </p:nvSpPr>
        <p:spPr>
          <a:xfrm>
            <a:off x="527767" y="6017899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190646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B132DE-7B4D-84B4-29EF-A28CEB1958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618CA2-623A-29DB-A6D4-EB10D6D59A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C3E01366-E822-32FE-65C0-B3B4125945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E78FCF9-F25E-3767-EB4A-8D919FAD0C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4A1C9D7C-4935-7A74-21C6-B88B45377B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0D6E1ED-92EF-4477-D94E-EDA210EF88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F1AB78F-B9B6-3B94-6F03-015F0598F3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7B0FD9D2-77A6-9253-CB15-84E1C403F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E79A02-C451-B664-9107-9D196F3382D7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Thank you!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16FB4C-1D1E-4119-B730-03DD2E265086}"/>
              </a:ext>
            </a:extLst>
          </p:cNvPr>
          <p:cNvSpPr txBox="1"/>
          <p:nvPr userDrawn="1"/>
        </p:nvSpPr>
        <p:spPr>
          <a:xfrm>
            <a:off x="-1352550" y="3771900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endParaRPr lang="en-US" b="0" i="0" err="1">
              <a:latin typeface="Amazon Ember Display" panose="020F0603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3418EE-3F95-4F71-83CC-C11186EB4B28}"/>
              </a:ext>
            </a:extLst>
          </p:cNvPr>
          <p:cNvSpPr txBox="1"/>
          <p:nvPr userDrawn="1"/>
        </p:nvSpPr>
        <p:spPr>
          <a:xfrm>
            <a:off x="527767" y="6017899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23858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FA33D-5535-4C9A-8FE3-B37ABA63B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93D77A-024C-472F-B312-4E06A5BAE0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435402" y="1718982"/>
            <a:ext cx="2146998" cy="4491317"/>
          </a:xfrm>
        </p:spPr>
        <p:txBody>
          <a:bodyPr vert="eaVert"/>
          <a:lstStyle>
            <a:lvl1pPr marL="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9144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3716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828800" indent="0">
              <a:buFontTx/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BCF1F-274F-4C05-8696-189CDAE0C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8DF6AC9B-6FB6-E64C-9786-C40DFE89F624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BB62C-DD5C-4CC6-98BC-330285579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D4DAD-D906-4444-864A-7CED33CED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625061DB-7406-41C8-A121-52D8D4484F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846A2E1-DADB-E7FA-8523-F125A4AEE4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80812B7-8A92-F272-875E-0D757C691E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404D9CE-381D-295C-A64E-88C5D0C0A6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72D21-07F0-8A31-A886-8180F34B788F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2F49425-7DA0-E6A1-AFFB-06CE3587D57C}"/>
              </a:ext>
            </a:extLst>
          </p:cNvPr>
          <p:cNvSpPr/>
          <p:nvPr userDrawn="1"/>
        </p:nvSpPr>
        <p:spPr>
          <a:xfrm>
            <a:off x="609598" y="304800"/>
            <a:ext cx="2993681" cy="28895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b="0" i="0" err="1">
              <a:solidFill>
                <a:schemeClr val="tx1"/>
              </a:solidFill>
              <a:latin typeface="Amazon Ember Display" panose="020F0603020204020204" pitchFamily="34" charset="0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C8E54E3F-3CBC-43DF-D0B7-3007697064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7EDB5F6C-924F-E4E4-8B18-2197BA4C3F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1918337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F28616-0D97-9CAF-203B-33E2A2B5C1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9278" y="928262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139FD2-9628-8192-7052-B005333F7B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55" y="5759695"/>
            <a:ext cx="740228" cy="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3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F2CA4B-F100-498A-9F95-D1048E98B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914399"/>
            <a:ext cx="2857500" cy="5295901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442DEB-18AA-41C3-A034-B81C20069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25502" y="914399"/>
            <a:ext cx="2146998" cy="5295901"/>
          </a:xfrm>
        </p:spPr>
        <p:txBody>
          <a:bodyPr vert="eaVert"/>
          <a:lstStyle>
            <a:lvl1pPr marL="457200" indent="-4572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573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8874D-2362-4107-9CFB-6624C519C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21DD148F-2774-EA45-8C22-2C39149188FB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1FEF1-5834-4539-A37C-ED5E275C6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A1474-147C-4D4E-B55D-24F747B20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625061DB-7406-41C8-A121-52D8D4484F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0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1564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ide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7593843-4CBC-A712-CB2B-B4F878BE34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B6776E-568F-A5A4-981B-E30628F872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46" y="3418321"/>
            <a:ext cx="6460999" cy="92333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>
              <a:defRPr lang="en-US" sz="6000" dirty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Enter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4366830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35E33B-41A5-4ACB-9AE6-2F3E7CAA44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54CE4ED-4096-479A-AA41-A2286E854B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3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CE4815-926B-43B6-82AB-971B1A89CEF6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364262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73828A-79F8-15CD-9D21-FB44B77FDB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3CAD519-9A88-CC6D-C64F-32781DE1286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4366830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ECD1BDB-3933-70D1-D0B1-585F679690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49BD2DDE-9CEA-E55B-45AC-E81DC0520A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3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F4339BC-5512-257D-D251-96C726B392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E9AEE-EE0A-4511-286D-B7E92DB33387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69315F-6BED-09F1-C555-D62EBCC2C2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46" y="3418321"/>
            <a:ext cx="6460999" cy="923330"/>
          </a:xfrm>
          <a:prstGeom prst="rect">
            <a:avLst/>
          </a:prstGeom>
        </p:spPr>
        <p:txBody>
          <a:bodyPr wrap="square" anchor="b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0E7CF6-AEC8-B8B6-2040-09A0612489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22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B1A274-34CE-9318-18E9-83796CAE51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43" y="-68142"/>
            <a:ext cx="12434285" cy="699428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8CD09BF-BE98-954E-8C83-FD00798ACA2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4366830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+mn-lt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AF119F6-59CF-C06E-9DEE-68747AC5B5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+mj-lt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9378773-656B-3414-4689-741C92BE3E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3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C5437D4-D83E-F7AB-7C05-4D16F6D780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+mj-lt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671D03-03D2-3246-0292-3278FC46E9BD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2C415C-2EF2-186A-04FA-1B6BE61C41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46" y="3418321"/>
            <a:ext cx="6460999" cy="92333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>
              <a:defRPr lang="en-US" sz="6000" dirty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Enter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D75C48-1113-B98D-B01C-9CF253E8BB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2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C5CAEF-E4CF-4B92-233A-7553242F64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0F04AFD-CEAF-D96A-9FBC-950044545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1918337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0187CBED-F3F8-A0AE-DBEA-EEEA1D2E76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5857500-2C8E-9211-5B61-DC83BC3450CB}"/>
              </a:ext>
            </a:extLst>
          </p:cNvPr>
          <p:cNvSpPr/>
          <p:nvPr userDrawn="1"/>
        </p:nvSpPr>
        <p:spPr>
          <a:xfrm>
            <a:off x="609598" y="304800"/>
            <a:ext cx="2993681" cy="288951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7F887A3-28C2-6DE9-5807-21C410AB73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BFEBE6D-8293-FD48-7C86-4989B458EC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412FE6-3787-9446-924A-F202645A1CFC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ABE821-C29F-8323-0B26-4C07043DC762}"/>
              </a:ext>
            </a:extLst>
          </p:cNvPr>
          <p:cNvSpPr txBox="1"/>
          <p:nvPr userDrawn="1"/>
        </p:nvSpPr>
        <p:spPr>
          <a:xfrm>
            <a:off x="-135802" y="2471596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165371-E8F4-C898-9295-C3E433A3EF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9278" y="928262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45EB7E-B60E-0A55-8AB4-0421DDF33C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55" y="5759695"/>
            <a:ext cx="740228" cy="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5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846A2E1-DADB-E7FA-8523-F125A4AEE4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80812B7-8A92-F272-875E-0D757C691E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404D9CE-381D-295C-A64E-88C5D0C0A6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72D21-07F0-8A31-A886-8180F34B788F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2F49425-7DA0-E6A1-AFFB-06CE3587D57C}"/>
              </a:ext>
            </a:extLst>
          </p:cNvPr>
          <p:cNvSpPr/>
          <p:nvPr userDrawn="1"/>
        </p:nvSpPr>
        <p:spPr>
          <a:xfrm>
            <a:off x="609598" y="304800"/>
            <a:ext cx="2993681" cy="28895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C8E54E3F-3CBC-43DF-D0B7-3007697064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7EDB5F6C-924F-E4E4-8B18-2197BA4C3F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1918337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F28616-0D97-9CAF-203B-33E2A2B5C1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9278" y="928262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139FD2-9628-8192-7052-B005333F7B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55" y="5759695"/>
            <a:ext cx="740228" cy="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5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F178C6C-A11A-B7DA-DE97-C5EF3DA242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C8E54E3F-3CBC-43DF-D0B7-3007697064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709020204020204" pitchFamily="49" charset="0"/>
                <a:cs typeface="Amazon Ember Mono" panose="020B07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80812B7-8A92-F272-875E-0D757C691E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404D9CE-381D-295C-A64E-88C5D0C0A6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72D21-07F0-8A31-A886-8180F34B788F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2F49425-7DA0-E6A1-AFFB-06CE3587D57C}"/>
              </a:ext>
            </a:extLst>
          </p:cNvPr>
          <p:cNvSpPr/>
          <p:nvPr userDrawn="1"/>
        </p:nvSpPr>
        <p:spPr>
          <a:xfrm>
            <a:off x="609598" y="304800"/>
            <a:ext cx="2993681" cy="288951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7EDB5F6C-924F-E4E4-8B18-2197BA4C3F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1918337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11574D8-2193-6E96-F970-CA48F92046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F67C28C-2194-7DE3-C4ED-8EF747692F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9278" y="928262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FD3426E-C2E7-51F1-EBF9-5831816B57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55" y="5759695"/>
            <a:ext cx="740228" cy="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2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8361C3B-4A14-5F26-5768-6B7532600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91CB6-D820-4A96-8204-600D7D9568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376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Agenda layout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354969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high-level agenda items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5A1D86-6A7C-4718-BC8A-729563F7E0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736434-7E81-994B-854B-1BF33F160A0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447C4-003F-49F1-92D9-AA8E160181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23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7E4742-39F0-4C44-00E8-B91F451C1F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354969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high-level agenda items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5A1D86-6A7C-4718-BC8A-729563F7E0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736434-7E81-994B-854B-1BF33F160A0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447C4-003F-49F1-92D9-AA8E160181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F3380B-4C2C-4CFA-5735-2689C62E6B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376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Agenda layout</a:t>
            </a:r>
          </a:p>
        </p:txBody>
      </p:sp>
    </p:spTree>
    <p:extLst>
      <p:ext uri="{BB962C8B-B14F-4D97-AF65-F5344CB8AC3E}">
        <p14:creationId xmlns:p14="http://schemas.microsoft.com/office/powerpoint/2010/main" val="168409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F178C6C-A11A-B7DA-DE97-C5EF3DA242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C8E54E3F-3CBC-43DF-D0B7-3007697064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709020204020204" pitchFamily="49" charset="0"/>
                <a:cs typeface="Amazon Ember Mono" panose="020B07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80812B7-8A92-F272-875E-0D757C691E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5261981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 (pronouns)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404D9CE-381D-295C-A64E-88C5D0C0A6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5674769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job title</a:t>
            </a:r>
            <a:br>
              <a:rPr lang="en-US"/>
            </a:br>
            <a:r>
              <a:rPr lang="en-US"/>
              <a:t>Speaker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72D21-07F0-8A31-A886-8180F34B788F}"/>
              </a:ext>
            </a:extLst>
          </p:cNvPr>
          <p:cNvSpPr txBox="1"/>
          <p:nvPr userDrawn="1"/>
        </p:nvSpPr>
        <p:spPr>
          <a:xfrm>
            <a:off x="504476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2F49425-7DA0-E6A1-AFFB-06CE3587D57C}"/>
              </a:ext>
            </a:extLst>
          </p:cNvPr>
          <p:cNvSpPr/>
          <p:nvPr userDrawn="1"/>
        </p:nvSpPr>
        <p:spPr>
          <a:xfrm>
            <a:off x="609598" y="304800"/>
            <a:ext cx="2993681" cy="288951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b="0" i="0" err="1">
              <a:solidFill>
                <a:schemeClr val="tx1"/>
              </a:solidFill>
              <a:latin typeface="Amazon Ember Display" panose="020F0603020204020204" pitchFamily="34" charset="0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7EDB5F6C-924F-E4E4-8B18-2197BA4C3F5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1918337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subtitle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11574D8-2193-6E96-F970-CA48F92046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2969" y="332014"/>
            <a:ext cx="6477002" cy="2308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000" b="0" i="0" cap="all" spc="200" baseline="0">
                <a:solidFill>
                  <a:schemeClr val="tx2"/>
                </a:solidFill>
                <a:latin typeface="Amazon Ember Mono" panose="020B0509020204020204" pitchFamily="49" charset="0"/>
                <a:ea typeface="Amazon Ember Mono" panose="020B0509020204020204" pitchFamily="49" charset="0"/>
                <a:cs typeface="Amazon Ember Mono" panose="020B0509020204020204" pitchFamily="49" charset="0"/>
              </a:defRPr>
            </a:lvl1pPr>
          </a:lstStyle>
          <a:p>
            <a:pPr lvl="0"/>
            <a:r>
              <a:rPr lang="en-US"/>
              <a:t>Enter session ID if required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F67C28C-2194-7DE3-C4ED-8EF747692F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9278" y="928262"/>
            <a:ext cx="6460999" cy="923330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6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FD3426E-C2E7-51F1-EBF9-5831816B57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55" y="5759695"/>
            <a:ext cx="740228" cy="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3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932EFD-B8A1-B84B-48C9-1BE2EB4AF0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354969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high-level agenda items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5A1D86-6A7C-4718-BC8A-729563F7E0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736434-7E81-994B-854B-1BF33F160A0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447C4-003F-49F1-92D9-AA8E160181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D7451C-3F29-6F6D-F332-22252720A0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376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Agenda layout</a:t>
            </a:r>
          </a:p>
        </p:txBody>
      </p:sp>
    </p:spTree>
    <p:extLst>
      <p:ext uri="{BB962C8B-B14F-4D97-AF65-F5344CB8AC3E}">
        <p14:creationId xmlns:p14="http://schemas.microsoft.com/office/powerpoint/2010/main" val="20120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8000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+mj-lt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A22A18-A983-4477-9CE2-E889A7803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00D62F-E191-C046-B6EA-E79BE99AA24A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6B6389-19E6-4677-81FB-25CCEB0E3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7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Gradi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A1DB3-21D8-7727-05ED-700D044617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80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 with gradient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F00575-76B9-4D8B-9903-136ED9A4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093C1-DE68-B74B-A980-4E3BCEBC269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CDB515-1F55-4916-8897-BD5A83C1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37A45-3492-46BC-9D48-C3D4051171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DBE47E-DAA2-53AD-A19F-7E10713DCC3B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245784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B5C98E-29D0-7549-A4E6-151AFAD547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43" y="-68142"/>
            <a:ext cx="12434285" cy="6994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80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 with gradient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F00575-76B9-4D8B-9903-136ED9A4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093C1-DE68-B74B-A980-4E3BCEBC269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CDB515-1F55-4916-8897-BD5A83C1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37A45-3492-46BC-9D48-C3D4051171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237F78-6104-4004-2FA4-4DC0815B72C9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7995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Gradi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242795-04B8-8DCD-975B-E72373E3A3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80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only layout with gradient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F00575-76B9-4D8B-9903-136ED9A4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3093C1-DE68-B74B-A980-4E3BCEBC269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CDB515-1F55-4916-8897-BD5A83C1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37A45-3492-46BC-9D48-C3D4051171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D7D0A3-F064-9569-A6C6-9EFB587B0B1C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136838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600" dirty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Title and subtitle layout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6213DF-CEC6-4F46-9CD4-5ED4A416AF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049568"/>
            <a:ext cx="10972800" cy="341632"/>
          </a:xfrm>
        </p:spPr>
        <p:txBody>
          <a:bodyPr/>
          <a:lstStyle>
            <a:lvl1pPr marL="0" indent="0">
              <a:buNone/>
              <a:defRPr sz="1800" b="0" i="0" cap="none" spc="0" baseline="0">
                <a:latin typeface="+mn-lt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Enter subtitle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12CB8C-58A4-4758-8C91-E8641A9F6D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D3B374-854B-EF47-9B56-0018B9F8311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44248-408B-4052-8B56-17F469F98EA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78479-5E5D-4B94-9958-5C40D64BED6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15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>
          <p15:clr>
            <a:srgbClr val="9FCC3B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86B726-34C0-4C1C-A252-97930DC7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8B2222-37A4-5449-B1D9-9B13ADA59E84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3103B0-BAC9-4248-BF05-F8F64F81D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B167B-71A0-4735-93B6-5A034F89F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3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308100"/>
            <a:ext cx="10972800" cy="2767937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02A07-9279-4389-95B8-CFF5307F9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026E32-37D5-A446-8A01-9B6BBEB5E690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4D072-A634-4E51-88E3-AFF4BBF53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91B74-659E-4EB1-8DB0-B962093F0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16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0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308099"/>
            <a:ext cx="10972800" cy="184460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57300" indent="-34290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8ABEB-87DF-4979-B8D5-38D09C15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F78D1-9721-044C-B65C-A6FC97994CEC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DE3A9-1F3C-45F4-9F53-543C4B62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7DE2B-5658-4ECD-9AB5-497E1D05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86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subtitle,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727200"/>
            <a:ext cx="10972800" cy="2767937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2CBB3C-A513-466E-B53F-E5E5781263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049568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D2500-AAFD-4464-92DE-45442731C6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22CFE-CB70-E144-AF43-F0FCE393742F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A7C935-E20D-482F-89A5-4255E88216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9C1A1-91E5-46D2-97FB-94E48C63B96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53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>
          <p15:clr>
            <a:srgbClr val="9FCC3B"/>
          </p15:clr>
        </p15:guide>
        <p15:guide id="2" orient="horz" pos="1128">
          <p15:clr>
            <a:srgbClr val="9FCC3B"/>
          </p15:clr>
        </p15:guide>
        <p15:guide id="3" orient="horz" pos="13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8361C3B-4A14-5F26-5768-6B7532600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91CB6-D820-4A96-8204-600D7D9568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376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Agenda layout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354969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high-level agenda items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5A1D86-6A7C-4718-BC8A-729563F7E0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06736434-7E81-994B-854B-1BF33F160A0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447C4-003F-49F1-92D9-AA8E160181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4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subtitle,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574800"/>
            <a:ext cx="10972800" cy="1844608"/>
          </a:xfrm>
        </p:spPr>
        <p:txBody>
          <a:bodyPr/>
          <a:lstStyle>
            <a:lvl1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3DDF9C-7004-4F4E-8707-3F8553760C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050634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E9B8C3-36CA-4A97-B3FF-2FCDD97E1A0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C2D43-256D-6645-BCF9-A844B8D70195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EE534-0361-47D3-8F92-2D7522A226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4270F7-2BCA-4119-8F34-BD17AB29E14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27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>
          <p15:clr>
            <a:srgbClr val="9FCC3B"/>
          </p15:clr>
        </p15:guide>
        <p15:guide id="2" orient="horz" pos="1128">
          <p15:clr>
            <a:srgbClr val="9FCC3B"/>
          </p15:clr>
        </p15:guide>
        <p15:guide id="3" orient="horz" pos="1248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03484E-63E1-C65B-B9E9-64BEBDE8D8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5334000" cy="9787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content, and image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2171700"/>
            <a:ext cx="5334000" cy="1540935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solidFill>
                  <a:schemeClr val="bg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/>
            </a:lvl4pPr>
            <a:lvl5pPr marL="1143000" indent="0">
              <a:spcAft>
                <a:spcPts val="1800"/>
              </a:spcAft>
              <a:buNone/>
              <a:defRPr sz="16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FE715-EC87-4B8E-9C5A-5A9D588BB9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C0C526-AA41-9246-8D2F-123642CF358A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D5F6CD-847A-4EBE-9BAA-72269373CE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972F2-75D0-4C1D-B2C9-D4DDBBA7EB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F72762-FFD8-44A0-D0C3-72BB36D53F86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221715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1368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6996DA-5BE5-07A1-3E6B-5009A6B7A2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5334000" cy="97872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Title, content, and image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2171700"/>
            <a:ext cx="5334000" cy="1540935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/>
            </a:lvl4pPr>
            <a:lvl5pPr marL="1143000" indent="0">
              <a:spcAft>
                <a:spcPts val="1800"/>
              </a:spcAft>
              <a:buNone/>
              <a:defRPr sz="16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FE715-EC87-4B8E-9C5A-5A9D588BB9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C0C526-AA41-9246-8D2F-123642CF358A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D5F6CD-847A-4EBE-9BAA-72269373CE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972F2-75D0-4C1D-B2C9-D4DDBBA7EB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4A259B-C4CE-849A-F79A-9E5DAF81688F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BD7AE4-AC04-819B-6BE0-5525488F82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1368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rgbClr val="1A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3A03B37-6F96-EEE5-6D3D-8FE6A854A4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714500"/>
            <a:ext cx="5248274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714499"/>
            <a:ext cx="5248276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530C4-DC55-4C62-84CC-692229E7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CBC29B-2875-A847-90DD-93F5B9D216F5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4B8C68-5C05-4F96-9FF2-B531F83A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81369-2E97-4C0B-9762-D765E2837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36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308100"/>
            <a:ext cx="5248274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308099"/>
            <a:ext cx="5248276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530C4-DC55-4C62-84CC-692229E7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CBC29B-2875-A847-90DD-93F5B9D216F5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4B8C68-5C05-4F96-9FF2-B531F83A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81369-2E97-4C0B-9762-D765E2837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04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11177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layout with subheadings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1337247"/>
            <a:ext cx="5248656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1735154"/>
            <a:ext cx="5248656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34125" y="1337247"/>
            <a:ext cx="5248656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34125" y="1735154"/>
            <a:ext cx="5248656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6D1DC3-FE4E-4BC2-8CA3-4ED12B138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7C09E-9944-944E-A974-7D6AA4E02B83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4AE993-84F9-4B17-BB98-5AAAFAF3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2CB0EC-BB93-4417-89BD-8704180EA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05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hree column with sub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11177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Three-column layout with subheadings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133724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1735154"/>
            <a:ext cx="3483864" cy="1134670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354068" y="133724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354067" y="1735154"/>
            <a:ext cx="3483864" cy="1134670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B7A6272-EB3F-49FE-8293-213DA74B26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98536" y="133724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4C7D216-B044-4089-8FA7-0E2598881E8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98536" y="1735154"/>
            <a:ext cx="3483864" cy="1134670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B58E081-E30E-4521-AEC0-F25E96B2F8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02E835-1245-C748-8E9F-651FE6B45587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E5D495B-454B-46AE-A85D-594A0B9FDDC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05D547-F845-48C9-979D-DD2269BB9C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28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 with sub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11177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Three-column layout with subheadings and images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328669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3656030"/>
            <a:ext cx="3483864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354068" y="328669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354067" y="3656030"/>
            <a:ext cx="3483864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B7A6272-EB3F-49FE-8293-213DA74B26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98536" y="3286697"/>
            <a:ext cx="3483864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4C7D216-B044-4089-8FA7-0E2598881E8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98536" y="3656030"/>
            <a:ext cx="3483864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FFCFB8E8-C9F0-4143-9378-EA7F6C76665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6E8718-D810-5D42-BBA7-DBDBA7B074E9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7D1B458-DF75-45ED-B8CC-69A72676AB0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BB1AFFF-5B96-4371-BCA2-F0CE04ECF7F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1FED918-02AD-4AE8-80A2-5FBE2CA7CD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00631" y="1553369"/>
            <a:ext cx="1701800" cy="1481931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6A07340D-F35E-44B1-83E7-553D9B9F4A1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45099" y="1553369"/>
            <a:ext cx="1701800" cy="1481931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0E39C743-124E-4ED1-8147-16B673DA194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89568" y="1553369"/>
            <a:ext cx="1701800" cy="1481931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255952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064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Four column with sub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11177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Four-column layout with subheadings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599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9598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474719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474719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B7A6272-EB3F-49FE-8293-213DA74B26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839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4C7D216-B044-4089-8FA7-0E2598881E8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39840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A70CBA4-9A7C-4AA6-80BD-DA7E39D565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04960" y="1743647"/>
            <a:ext cx="2377440" cy="369332"/>
          </a:xfrm>
        </p:spPr>
        <p:txBody>
          <a:bodyPr anchor="t"/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Enter heading here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88FFD55-A15C-40BB-919A-289EBCA6F22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204960" y="2141554"/>
            <a:ext cx="2377440" cy="885371"/>
          </a:xfrm>
        </p:spPr>
        <p:txBody>
          <a:bodyPr/>
          <a:lstStyle>
            <a:lvl1pPr marL="0" indent="0"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buNone/>
              <a:defRPr sz="1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858838" indent="0">
              <a:buNone/>
              <a:defRPr sz="1200"/>
            </a:lvl4pPr>
            <a:lvl5pPr marL="1030288" indent="0">
              <a:buNone/>
              <a:defRPr sz="1200"/>
            </a:lvl5pPr>
          </a:lstStyle>
          <a:p>
            <a:pPr lvl="0"/>
            <a:r>
              <a:rPr lang="en-US"/>
              <a:t>Enter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ADEB3A35-9813-4635-AE9D-3B9F6CA5316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958DF5-F549-8B46-95E0-C2CB36033BB5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2617FC00-CD62-4B48-80A6-4E68401E96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F0D3C1B-0D24-4BCA-810C-31D050008A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84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C643E-9D53-435F-9BF5-216545CC1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7577"/>
            <a:ext cx="10972800" cy="53553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Picture with caption layout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0FD460-44A4-4368-BEE3-4B57384F2D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0300" y="1714501"/>
            <a:ext cx="5372100" cy="4495798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F8F45C-51B3-4A66-AF8A-1A15D125710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9598" y="1714501"/>
            <a:ext cx="537210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Enter descriptive text here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B3B1C-D783-464F-B951-6F802A18E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301397-8FE7-FB4B-82EE-58C288712F6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B0C078-A6D5-4C61-A732-EC72F4B2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FCB9B7-F1A6-4E7E-9A44-4A1BF91C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51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7E4742-39F0-4C44-00E8-B91F451C1F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354969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high-level agenda items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5A1D86-6A7C-4718-BC8A-729563F7E0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06736434-7E81-994B-854B-1BF33F160A0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447C4-003F-49F1-92D9-AA8E160181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F3380B-4C2C-4CFA-5735-2689C62E6B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376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Agenda layout</a:t>
            </a:r>
          </a:p>
        </p:txBody>
      </p:sp>
    </p:spTree>
    <p:extLst>
      <p:ext uri="{BB962C8B-B14F-4D97-AF65-F5344CB8AC3E}">
        <p14:creationId xmlns:p14="http://schemas.microsoft.com/office/powerpoint/2010/main" val="46303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5DE8161-89FB-4C0E-91DC-BB077E8FD5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8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7146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logo wall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B31D2-1E8A-4798-BD13-0606620FD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Customer logo wall layout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046C62-58BE-4875-9CF1-988E9FBC8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A8789C-A0D1-A74F-A15D-501FE221905E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F8648-DA5C-4249-B315-5FCC6764F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4976B-D5E7-498C-99B5-7AA17CD10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C4FF75-DBF1-4846-9B49-7424CC9B81D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0841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AA3F6BBD-CD6D-4350-B54B-BE6A362B5E0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572359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03249D0-599C-470C-AF38-A23174D881D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718014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494B0474-3C2B-4A1F-847C-77DB6247676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45187" y="2194560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6B3D3A2C-F2FE-4E58-9179-32ACA63A87E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90841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D9DA6D6E-7CB2-43EC-A618-77FD5AC6869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572359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DD3BB708-38D6-4216-8681-62B5B129322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718014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D95B1CF7-30AD-446D-BB48-437779BB20A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645187" y="4059936"/>
            <a:ext cx="1828800" cy="1097280"/>
          </a:xfrm>
        </p:spPr>
        <p:txBody>
          <a:bodyPr>
            <a:noAutofit/>
          </a:bodyPr>
          <a:lstStyle>
            <a:lvl1pPr marL="0" indent="0">
              <a:buNone/>
              <a:defRPr sz="11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buNone/>
              <a:defRPr/>
            </a:lvl2pPr>
            <a:lvl3pPr marL="628650" indent="0">
              <a:buNone/>
              <a:defRPr/>
            </a:lvl3pPr>
            <a:lvl4pPr marL="858838" indent="0">
              <a:buNone/>
              <a:defRPr/>
            </a:lvl4pPr>
            <a:lvl5pPr marL="1030288" indent="0">
              <a:buNone/>
              <a:defRPr/>
            </a:lvl5pPr>
          </a:lstStyle>
          <a:p>
            <a:pPr lvl="0"/>
            <a:r>
              <a:rPr lang="en-US"/>
              <a:t>Click photo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53475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with bullets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714500"/>
            <a:ext cx="5248274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714500"/>
            <a:ext cx="5248276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285F99-D5A6-480F-A674-A76B91945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031CC3-E800-D94E-ACE2-59E99B1146F6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AC62E-3DD2-43DB-9AAA-009DDB88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B9EF5C-832F-4F15-B95C-60157E7BD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98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with subtitle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727200"/>
            <a:ext cx="5248274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727198"/>
            <a:ext cx="5248276" cy="2574038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85750" indent="0">
              <a:spcAft>
                <a:spcPts val="180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628650" indent="0">
              <a:spcAft>
                <a:spcPts val="1800"/>
              </a:spcAft>
              <a:buNone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9144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1143000" indent="0">
              <a:spcAft>
                <a:spcPts val="1800"/>
              </a:spcAft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9D7037-6014-41C7-AAA4-041F7B6E51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1049568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7882DCB-3FBB-4107-96D9-358054987DA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4B5C68-7AAF-714C-BA5C-79EE2A2BF52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E50B923-C7E4-4160-8DCE-6199F6C430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778C9A-1C98-4EC3-A992-895A3DF0E69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50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840">
          <p15:clr>
            <a:srgbClr val="9FCC3B"/>
          </p15:clr>
        </p15:guide>
        <p15:guide id="3" orient="horz" pos="1128">
          <p15:clr>
            <a:srgbClr val="9FCC3B"/>
          </p15:clr>
        </p15:guide>
        <p15:guide id="4" orient="horz" pos="1344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,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5080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Two-column, subtitle, bullets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727201"/>
            <a:ext cx="5248274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727200"/>
            <a:ext cx="5248276" cy="1983107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48919E-8A8C-4C90-854E-20FDD2FCCD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1049568"/>
            <a:ext cx="10972800" cy="341632"/>
          </a:xfrm>
        </p:spPr>
        <p:txBody>
          <a:bodyPr/>
          <a:lstStyle>
            <a:lvl1pPr marL="0" indent="0">
              <a:buNone/>
              <a:defRPr lang="en-US" sz="1800" b="0" i="0" kern="1200" cap="none" spc="0" baseline="0" dirty="0">
                <a:solidFill>
                  <a:schemeClr val="tx1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Enter subtitle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EA9DE9-1720-43CB-BEB4-4A471EA86C1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2D055C-F955-814B-8E36-6633B2B2BF72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644196F-CE34-473D-A802-821F7968F21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F4E16D6-76D0-4B95-931F-9F32F34A84E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41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840">
          <p15:clr>
            <a:srgbClr val="9FCC3B"/>
          </p15:clr>
        </p15:guide>
        <p15:guide id="3" orient="horz" pos="1128">
          <p15:clr>
            <a:srgbClr val="9FCC3B"/>
          </p15:clr>
        </p15:guide>
        <p15:guide id="4" orient="horz" pos="1344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1763FF7-5605-71F8-6697-EB254219C7B0}"/>
              </a:ext>
            </a:extLst>
          </p:cNvPr>
          <p:cNvSpPr/>
          <p:nvPr userDrawn="1"/>
        </p:nvSpPr>
        <p:spPr>
          <a:xfrm>
            <a:off x="512957" y="501806"/>
            <a:ext cx="11240428" cy="5708494"/>
          </a:xfrm>
          <a:prstGeom prst="roundRect">
            <a:avLst>
              <a:gd name="adj" fmla="val 1532"/>
            </a:avLst>
          </a:prstGeom>
          <a:solidFill>
            <a:srgbClr val="1D2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BEA218-CD6F-B44E-B26C-C64BF244E0F0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B32C00-084F-28C0-BB8F-C28174CF1C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928" y="1942480"/>
            <a:ext cx="398998" cy="33870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B57A2FB6-579C-8BDA-C03C-733FDD502C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</p:spTree>
    <p:extLst>
      <p:ext uri="{BB962C8B-B14F-4D97-AF65-F5344CB8AC3E}">
        <p14:creationId xmlns:p14="http://schemas.microsoft.com/office/powerpoint/2010/main" val="38032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64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di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5C7669-14A6-5D54-857D-1FADC64750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BEA218-CD6F-B44E-B26C-C64BF244E0F0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9F35CF-0293-AD03-12BE-0AD2771A7530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20B9D2A-5256-0C86-DBF9-819E149FD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237FD4-93CF-BE6F-8A01-F39EF1E259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928" y="1942480"/>
            <a:ext cx="398997" cy="338709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4CEA261-0749-39A4-C724-57029DDE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</p:spTree>
    <p:extLst>
      <p:ext uri="{BB962C8B-B14F-4D97-AF65-F5344CB8AC3E}">
        <p14:creationId xmlns:p14="http://schemas.microsoft.com/office/powerpoint/2010/main" val="322138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F8D0445-6250-D8A7-DA99-8E3E6B1939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17ECE-DA96-4373-B8B2-4E847C5ACB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BEA218-CD6F-B44E-B26C-C64BF244E0F0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A2AE2-2071-6FBA-C0DF-DC91D9C45E81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16E5BB-D7F1-57B7-F47C-38FAC1D8C9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BE8694-CEBE-FC6B-2826-A3C160A810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928" y="1942480"/>
            <a:ext cx="398997" cy="33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adi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B3E4E87-E0BD-16D9-98F9-BB7B231C4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40082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0082" y="4496832"/>
            <a:ext cx="806726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Quoted person’s affiliation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DEF90-4BC7-4449-B8ED-B9BEFD74704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BEA218-CD6F-B44E-B26C-C64BF244E0F0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0F1DAA-08EC-40A3-9CC6-57B8099A6FA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4E9CC-3075-EE68-DD01-BF810D0A2E59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C7AAD79-AAE6-EC0F-FBB1-3EC2FA0CE8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2BD0C7-FA87-6543-491D-C8D901F52BA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928" y="1942480"/>
            <a:ext cx="398998" cy="33870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1DB773A-50B4-2838-9D40-23B24006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0082" y="1975199"/>
            <a:ext cx="8067261" cy="1920526"/>
          </a:xfrm>
          <a:prstGeom prst="rect">
            <a:avLst/>
          </a:prstGeom>
        </p:spPr>
        <p:txBody>
          <a:bodyPr anchor="b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quote here. Reposition quote mark graphics to frame the quote.</a:t>
            </a:r>
          </a:p>
        </p:txBody>
      </p:sp>
    </p:spTree>
    <p:extLst>
      <p:ext uri="{BB962C8B-B14F-4D97-AF65-F5344CB8AC3E}">
        <p14:creationId xmlns:p14="http://schemas.microsoft.com/office/powerpoint/2010/main" val="136412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orient="horz" pos="2592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54A48E-55BF-C7C1-29F2-A6FC94801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  <a:prstGeom prst="rect">
            <a:avLst/>
          </a:prstGeom>
        </p:spPr>
        <p:txBody>
          <a:bodyPr anchor="ctr" anchorCtr="0"/>
          <a:lstStyle>
            <a:lvl1pPr>
              <a:defRPr sz="48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Section layout: Enter section name here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053DED-8B0A-4549-8967-4B01D5F3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A1AE1-7907-F24D-8677-0B8F5F67234B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84D5AC-C55E-442D-A261-2526AFE6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D8B1BE-F62C-9842-9FF0-A53695D03916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116990-AF13-5F3A-8ED1-EFBA643490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932EFD-B8A1-B84B-48C9-1BE2EB4AF0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354969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0" indent="0">
              <a:spcAft>
                <a:spcPts val="3000"/>
              </a:spcAft>
              <a:buNone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high-level agenda items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5A1D86-6A7C-4718-BC8A-729563F7E07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06736434-7E81-994B-854B-1BF33F160A0D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447C4-003F-49F1-92D9-AA8E1601814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D7451C-3F29-6F6D-F332-22252720A0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376" y="914401"/>
            <a:ext cx="10972800" cy="590931"/>
          </a:xfrm>
          <a:prstGeom prst="rect">
            <a:avLst/>
          </a:prstGeom>
        </p:spPr>
        <p:txBody>
          <a:bodyPr/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Agenda layout</a:t>
            </a:r>
          </a:p>
        </p:txBody>
      </p:sp>
    </p:spTree>
    <p:extLst>
      <p:ext uri="{BB962C8B-B14F-4D97-AF65-F5344CB8AC3E}">
        <p14:creationId xmlns:p14="http://schemas.microsoft.com/office/powerpoint/2010/main" val="144749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046E6-CE12-7F6E-8811-7DF794DE7D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43" y="-68142"/>
            <a:ext cx="12434285" cy="6994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  <a:prstGeom prst="rect">
            <a:avLst/>
          </a:prstGeom>
        </p:spPr>
        <p:txBody>
          <a:bodyPr anchor="ctr" anchorCtr="0"/>
          <a:lstStyle>
            <a:lvl1pPr>
              <a:defRPr sz="48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Section layout: Enter section name here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053DED-8B0A-4549-8967-4B01D5F3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A1AE1-7907-F24D-8677-0B8F5F67234B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84D5AC-C55E-442D-A261-2526AFE6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CECC62-1D56-92A3-418D-0EC34FDA9B78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B369C-4812-6B2A-CCF0-6346B4600A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D5A327-DE22-15C5-BDAA-59E2DD0AB5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  <a:prstGeom prst="rect">
            <a:avLst/>
          </a:prstGeom>
        </p:spPr>
        <p:txBody>
          <a:bodyPr anchor="ctr" anchorCtr="0"/>
          <a:lstStyle>
            <a:lvl1pPr>
              <a:defRPr sz="48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Section layout: Enter section name here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053DED-8B0A-4549-8967-4B01D5F3B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A1AE1-7907-F24D-8677-0B8F5F67234B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C84D5AC-C55E-442D-A261-2526AFE6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6FE5FF-6177-0943-300C-32D19148D86C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45EC76-5973-D100-2A27-71BAEC1CC4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Code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714500"/>
            <a:ext cx="10972800" cy="190308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Type or paste plain-text code here; or click icon to add image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9EAB3-8007-4FDC-BADB-BADCE0CE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000039-AC38-8C4D-BBF6-A4179217D919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75AEC-53B6-4043-9677-30AD83B02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51AD4-FDAE-4E07-B685-874180F10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85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de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53553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Two-column code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" y="1714500"/>
            <a:ext cx="5248274" cy="190308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code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5" y="1714500"/>
            <a:ext cx="5248276" cy="190308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Mono" panose="020B0509020204020204" pitchFamily="49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</a:lstStyle>
          <a:p>
            <a:pPr lvl="0"/>
            <a:r>
              <a:rPr lang="en-US"/>
              <a:t>Enter code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10155-AFE0-49FD-8E9F-C55D66232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838F1F-E927-864D-8933-A87A9B46D340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9A757A-A572-48F6-B0E7-EBDAFBA59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BBE49C-423E-451A-A0D2-7D73F253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18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90820-803B-4C55-BA9E-AE3223753E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256" y="3226552"/>
            <a:ext cx="6823869" cy="750238"/>
          </a:xfrm>
          <a:prstGeom prst="rect">
            <a:avLst/>
          </a:prstGeom>
        </p:spPr>
        <p:txBody>
          <a:bodyPr/>
          <a:lstStyle>
            <a:lvl1pPr>
              <a:defRPr sz="2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Enter subtitle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841FE7-5B7D-4299-B262-F8E574B5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CD9E88-8D52-D44B-9301-05276D5B5248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8617C0-A817-49E3-9857-07752AB40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B99A66-7F1A-495E-B008-D2DB34B05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mazon Ember Display" panose="020F0603020204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F7951E-E6AB-4553-9142-A91D5BC58C21}"/>
              </a:ext>
            </a:extLst>
          </p:cNvPr>
          <p:cNvSpPr txBox="1"/>
          <p:nvPr userDrawn="1"/>
        </p:nvSpPr>
        <p:spPr>
          <a:xfrm>
            <a:off x="609599" y="2428875"/>
            <a:ext cx="6867525" cy="955666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43033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or Demo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73436"/>
            <a:ext cx="7823200" cy="1311128"/>
          </a:xfrm>
          <a:prstGeom prst="rect">
            <a:avLst/>
          </a:prstGeom>
        </p:spPr>
        <p:txBody>
          <a:bodyPr anchor="ctr" anchorCtr="0"/>
          <a:lstStyle>
            <a:lvl1pPr>
              <a:defRPr sz="4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Video or demo divider: Enter “Video” or “Demo” here</a:t>
            </a:r>
          </a:p>
        </p:txBody>
      </p:sp>
    </p:spTree>
    <p:extLst>
      <p:ext uri="{BB962C8B-B14F-4D97-AF65-F5344CB8AC3E}">
        <p14:creationId xmlns:p14="http://schemas.microsoft.com/office/powerpoint/2010/main" val="416455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C300D94-E16B-4268-9D8D-053D71D5D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94672" y="2327672"/>
            <a:ext cx="2202656" cy="2202656"/>
          </a:xfrm>
          <a:prstGeom prst="rect">
            <a:avLst/>
          </a:prstGeom>
        </p:spPr>
      </p:pic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6100FBD5-D226-4B79-8009-A3AA42458FC8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548640" anchor="ctr">
            <a:noAutofit/>
          </a:bodyPr>
          <a:lstStyle>
            <a:lvl1pPr marL="0" indent="0" algn="ctr">
              <a:buNone/>
              <a:defRPr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18533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1A51E-0F08-4B7B-9A9F-00CF3AA310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262" y="914401"/>
            <a:ext cx="10972800" cy="64633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>
              <a:defRPr sz="3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r>
              <a:rPr lang="en-US"/>
              <a:t>Content with caption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6EECF-7227-4AD4-BC6B-F6715716A80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10300" y="1714501"/>
            <a:ext cx="5372100" cy="2232406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4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2pPr>
            <a:lvl3pPr marL="1257300" indent="-342900">
              <a:buFont typeface="Arial" panose="020B0604020202020204" pitchFamily="34" charset="0"/>
              <a:buChar char="•"/>
              <a:defRPr sz="20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8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Enter text or click icon to add media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C0C8A-CCAE-4B98-91F0-838AA4F55C8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9598" y="1725611"/>
            <a:ext cx="5372101" cy="313932"/>
          </a:xfrm>
        </p:spPr>
        <p:txBody>
          <a:bodyPr/>
          <a:lstStyle>
            <a:lvl1pPr marL="0" indent="0">
              <a:buNone/>
              <a:defRPr sz="1600" b="0" i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Enter descriptive text here</a:t>
            </a:r>
          </a:p>
        </p:txBody>
      </p:sp>
    </p:spTree>
    <p:extLst>
      <p:ext uri="{BB962C8B-B14F-4D97-AF65-F5344CB8AC3E}">
        <p14:creationId xmlns:p14="http://schemas.microsoft.com/office/powerpoint/2010/main" val="146186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B9EFE0-8E44-C90C-B937-EC90601AF0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FFA190-394C-4586-A84A-BA2A677030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82D70F-F9C4-4C4C-A916-589EA4438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93A1250-E885-4935-B98D-9C62E4E51F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7E9957-AB07-4CE6-BD9E-3631EF6ED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064B62F-5416-46A2-BBC6-945C362C63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BBE44B1-E140-4E35-AF0B-41A3CDA5CA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BEBFA3-8C5E-448A-B03D-8DAAEBB407B0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Thank you!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991574-CEFD-26D9-588F-1C0FFBCDA2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8C7E34-CF30-2AED-4C9C-32CE310B5A51}"/>
              </a:ext>
            </a:extLst>
          </p:cNvPr>
          <p:cNvSpPr txBox="1"/>
          <p:nvPr userDrawn="1"/>
        </p:nvSpPr>
        <p:spPr>
          <a:xfrm>
            <a:off x="527767" y="6017899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8089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92306B6-0447-DE92-96EA-90340D62C6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F4CEAE59-88AB-067D-8305-5D60E5C0CC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ED4E7E8-6939-47DD-F50C-1BE8D7C7AB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0E08B7E-513C-0B0B-9DC0-33A10068E8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1EF1BFC-F8EA-31FF-2ECB-6FE640057D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BCF5D785-7779-B4A7-1593-D9E4005D41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C67EAE0-22D8-7774-6075-2E7C8D3579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 b="0" i="0">
                <a:solidFill>
                  <a:schemeClr val="tx2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defRPr>
            </a:lvl1pPr>
          </a:lstStyle>
          <a:p>
            <a:pPr lvl="0"/>
            <a:r>
              <a:rPr lang="en-US"/>
              <a:t>Speaker contact info (email or socials)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073B14-3FCE-9EBE-8EF4-076D31F5D3A9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Thank you!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4E461-542C-9DF0-B91E-B36341643F32}"/>
              </a:ext>
            </a:extLst>
          </p:cNvPr>
          <p:cNvSpPr txBox="1"/>
          <p:nvPr userDrawn="1"/>
        </p:nvSpPr>
        <p:spPr>
          <a:xfrm>
            <a:off x="-1352550" y="3771900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3BB739-DBCB-A674-9F3C-97310C1F9F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6" y="5616413"/>
            <a:ext cx="979714" cy="5861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A7816D4-9E22-E961-B267-8DCA00D5E0AD}"/>
              </a:ext>
            </a:extLst>
          </p:cNvPr>
          <p:cNvSpPr txBox="1"/>
          <p:nvPr userDrawn="1"/>
        </p:nvSpPr>
        <p:spPr>
          <a:xfrm>
            <a:off x="527767" y="6017899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</p:spTree>
    <p:extLst>
      <p:ext uri="{BB962C8B-B14F-4D97-AF65-F5344CB8AC3E}">
        <p14:creationId xmlns:p14="http://schemas.microsoft.com/office/powerpoint/2010/main" val="164669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77.xml"/><Relationship Id="rId39" Type="http://schemas.openxmlformats.org/officeDocument/2006/relationships/slideLayout" Target="../slideLayouts/slideLayout90.xml"/><Relationship Id="rId21" Type="http://schemas.openxmlformats.org/officeDocument/2006/relationships/slideLayout" Target="../slideLayouts/slideLayout72.xml"/><Relationship Id="rId34" Type="http://schemas.openxmlformats.org/officeDocument/2006/relationships/slideLayout" Target="../slideLayouts/slideLayout85.xml"/><Relationship Id="rId42" Type="http://schemas.openxmlformats.org/officeDocument/2006/relationships/slideLayout" Target="../slideLayouts/slideLayout93.xml"/><Relationship Id="rId47" Type="http://schemas.openxmlformats.org/officeDocument/2006/relationships/slideLayout" Target="../slideLayouts/slideLayout98.xml"/><Relationship Id="rId50" Type="http://schemas.openxmlformats.org/officeDocument/2006/relationships/slideLayout" Target="../slideLayouts/slideLayout101.xml"/><Relationship Id="rId55" Type="http://schemas.openxmlformats.org/officeDocument/2006/relationships/image" Target="../media/image1.png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9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62.xml"/><Relationship Id="rId24" Type="http://schemas.openxmlformats.org/officeDocument/2006/relationships/slideLayout" Target="../slideLayouts/slideLayout75.xml"/><Relationship Id="rId32" Type="http://schemas.openxmlformats.org/officeDocument/2006/relationships/slideLayout" Target="../slideLayouts/slideLayout83.xml"/><Relationship Id="rId37" Type="http://schemas.openxmlformats.org/officeDocument/2006/relationships/slideLayout" Target="../slideLayouts/slideLayout88.xml"/><Relationship Id="rId40" Type="http://schemas.openxmlformats.org/officeDocument/2006/relationships/slideLayout" Target="../slideLayouts/slideLayout91.xml"/><Relationship Id="rId45" Type="http://schemas.openxmlformats.org/officeDocument/2006/relationships/slideLayout" Target="../slideLayouts/slideLayout96.xml"/><Relationship Id="rId53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31" Type="http://schemas.openxmlformats.org/officeDocument/2006/relationships/slideLayout" Target="../slideLayouts/slideLayout82.xml"/><Relationship Id="rId44" Type="http://schemas.openxmlformats.org/officeDocument/2006/relationships/slideLayout" Target="../slideLayouts/slideLayout95.xml"/><Relationship Id="rId52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Relationship Id="rId27" Type="http://schemas.openxmlformats.org/officeDocument/2006/relationships/slideLayout" Target="../slideLayouts/slideLayout78.xml"/><Relationship Id="rId30" Type="http://schemas.openxmlformats.org/officeDocument/2006/relationships/slideLayout" Target="../slideLayouts/slideLayout81.xml"/><Relationship Id="rId35" Type="http://schemas.openxmlformats.org/officeDocument/2006/relationships/slideLayout" Target="../slideLayouts/slideLayout86.xml"/><Relationship Id="rId43" Type="http://schemas.openxmlformats.org/officeDocument/2006/relationships/slideLayout" Target="../slideLayouts/slideLayout94.xml"/><Relationship Id="rId48" Type="http://schemas.openxmlformats.org/officeDocument/2006/relationships/slideLayout" Target="../slideLayouts/slideLayout99.xml"/><Relationship Id="rId8" Type="http://schemas.openxmlformats.org/officeDocument/2006/relationships/slideLayout" Target="../slideLayouts/slideLayout59.xml"/><Relationship Id="rId51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76.xml"/><Relationship Id="rId33" Type="http://schemas.openxmlformats.org/officeDocument/2006/relationships/slideLayout" Target="../slideLayouts/slideLayout84.xml"/><Relationship Id="rId38" Type="http://schemas.openxmlformats.org/officeDocument/2006/relationships/slideLayout" Target="../slideLayouts/slideLayout89.xml"/><Relationship Id="rId4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71.xml"/><Relationship Id="rId41" Type="http://schemas.openxmlformats.org/officeDocument/2006/relationships/slideLayout" Target="../slideLayouts/slideLayout92.xml"/><Relationship Id="rId54" Type="http://schemas.openxmlformats.org/officeDocument/2006/relationships/theme" Target="../theme/theme2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28" Type="http://schemas.openxmlformats.org/officeDocument/2006/relationships/slideLayout" Target="../slideLayouts/slideLayout79.xml"/><Relationship Id="rId36" Type="http://schemas.openxmlformats.org/officeDocument/2006/relationships/slideLayout" Target="../slideLayouts/slideLayout87.xml"/><Relationship Id="rId4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174A381-7875-51BF-E8F6-ADD8CD0BFC47}"/>
              </a:ext>
            </a:extLst>
          </p:cNvPr>
          <p:cNvPicPr>
            <a:picLocks noChangeAspect="1"/>
          </p:cNvPicPr>
          <p:nvPr userDrawn="1"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B6ADCB0-6DD7-43B0-7350-0FCDAB681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18983"/>
            <a:ext cx="10972800" cy="184460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A6D05899-77E5-196B-EA14-086F9A5A5E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9532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mazon Ember Display" panose="020F0603020204020204" pitchFamily="34" charset="0"/>
              </a:defRPr>
            </a:lvl1pPr>
          </a:lstStyle>
          <a:p>
            <a:fld id="{3B1EF3D5-2436-9240-B6D0-2048A71FFF33}" type="datetime1">
              <a:rPr lang="en-US" smtClean="0"/>
              <a:pPr/>
              <a:t>2/10/2026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22683EA-DD71-1EA1-728E-AE69D57D64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9532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mazon Ember Display" panose="020F0603020204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9EBCBEF-599C-1ADB-12ED-CECFECA745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2"/>
                </a:solidFill>
                <a:latin typeface="Amazon Ember Display" panose="020F0603020204020204" pitchFamily="34" charset="0"/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3C312-F607-20F9-BC64-57A8B6A590DF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0" i="0">
                <a:solidFill>
                  <a:schemeClr val="tx2"/>
                </a:solidFill>
                <a:latin typeface="Amazon Ember Display" panose="020F0603020204020204" pitchFamily="34" charset="0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13" name="Title Placeholder 19">
            <a:extLst>
              <a:ext uri="{FF2B5EF4-FFF2-40B4-BE49-F238E27FC236}">
                <a16:creationId xmlns:a16="http://schemas.microsoft.com/office/drawing/2014/main" id="{6BA9B5C3-6371-84F6-B7DD-E715A7747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F537074-EC04-07B4-5B9A-060DF4EDD805}"/>
              </a:ext>
            </a:extLst>
          </p:cNvPr>
          <p:cNvSpPr txBox="1">
            <a:spLocks/>
          </p:cNvSpPr>
          <p:nvPr userDrawn="1"/>
        </p:nvSpPr>
        <p:spPr>
          <a:xfrm>
            <a:off x="8929200" y="628949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4B8DE2-A4E8-46E4-8BBF-D75455EFF32C}" type="slidenum">
              <a:rPr lang="en-US" b="0" i="0" smtClean="0">
                <a:latin typeface="Amazon Ember Display" panose="020F0603020204020204" pitchFamily="34" charset="0"/>
              </a:rPr>
              <a:pPr/>
              <a:t>‹#›</a:t>
            </a:fld>
            <a:endParaRPr lang="en-US" b="0" i="0">
              <a:latin typeface="Amazon Ember Display" panose="020F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5889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  <p:sldLayoutId id="2147484120" r:id="rId17"/>
    <p:sldLayoutId id="2147484121" r:id="rId18"/>
    <p:sldLayoutId id="2147484122" r:id="rId19"/>
    <p:sldLayoutId id="2147484123" r:id="rId20"/>
    <p:sldLayoutId id="2147484124" r:id="rId21"/>
    <p:sldLayoutId id="2147484125" r:id="rId22"/>
    <p:sldLayoutId id="2147484126" r:id="rId23"/>
    <p:sldLayoutId id="2147484127" r:id="rId24"/>
    <p:sldLayoutId id="2147484128" r:id="rId25"/>
    <p:sldLayoutId id="2147484129" r:id="rId26"/>
    <p:sldLayoutId id="2147484130" r:id="rId27"/>
    <p:sldLayoutId id="2147484131" r:id="rId28"/>
    <p:sldLayoutId id="2147484132" r:id="rId29"/>
    <p:sldLayoutId id="2147484133" r:id="rId30"/>
    <p:sldLayoutId id="2147484134" r:id="rId31"/>
    <p:sldLayoutId id="2147484135" r:id="rId32"/>
    <p:sldLayoutId id="2147484136" r:id="rId33"/>
    <p:sldLayoutId id="2147484137" r:id="rId34"/>
    <p:sldLayoutId id="2147484138" r:id="rId35"/>
    <p:sldLayoutId id="2147484139" r:id="rId36"/>
    <p:sldLayoutId id="2147484140" r:id="rId37"/>
    <p:sldLayoutId id="2147484141" r:id="rId38"/>
    <p:sldLayoutId id="2147484142" r:id="rId39"/>
    <p:sldLayoutId id="2147484143" r:id="rId40"/>
    <p:sldLayoutId id="2147484144" r:id="rId41"/>
    <p:sldLayoutId id="2147484145" r:id="rId42"/>
    <p:sldLayoutId id="2147484146" r:id="rId43"/>
    <p:sldLayoutId id="2147484147" r:id="rId44"/>
    <p:sldLayoutId id="2147484148" r:id="rId45"/>
    <p:sldLayoutId id="2147484149" r:id="rId46"/>
    <p:sldLayoutId id="2147484150" r:id="rId47"/>
    <p:sldLayoutId id="2147484151" r:id="rId48"/>
    <p:sldLayoutId id="2147484152" r:id="rId49"/>
    <p:sldLayoutId id="2147484153" r:id="rId50"/>
    <p:sldLayoutId id="2147484216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mazon Ember Display" panose="020F0603020204020204" pitchFamily="34" charset="0"/>
          <a:ea typeface="Amazon Ember Display" panose="020F0603020204020204" pitchFamily="34" charset="0"/>
          <a:cs typeface="Amazon Ember Display" panose="020F06030202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2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174A381-7875-51BF-E8F6-ADD8CD0BFC47}"/>
              </a:ext>
            </a:extLst>
          </p:cNvPr>
          <p:cNvPicPr>
            <a:picLocks noChangeAspect="1"/>
          </p:cNvPicPr>
          <p:nvPr userDrawn="1"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83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B6ADCB0-6DD7-43B0-7350-0FCDAB681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18983"/>
            <a:ext cx="10972800" cy="184460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A6D05899-77E5-196B-EA14-086F9A5A5E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9532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1EF3D5-2436-9240-B6D0-2048A71FFF33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22683EA-DD71-1EA1-728E-AE69D57D64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9532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mazon Ember Display" panose="020F06030202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3C312-F607-20F9-BC64-57A8B6A590DF}"/>
              </a:ext>
            </a:extLst>
          </p:cNvPr>
          <p:cNvSpPr txBox="1"/>
          <p:nvPr userDrawn="1"/>
        </p:nvSpPr>
        <p:spPr>
          <a:xfrm>
            <a:off x="1141084" y="6389813"/>
            <a:ext cx="39372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© 2025, Amazon Web Services, Inc. or its affiliates. All rights reserved. Amazon Confidential and Trademark.</a:t>
            </a:r>
          </a:p>
        </p:txBody>
      </p:sp>
      <p:sp>
        <p:nvSpPr>
          <p:cNvPr id="13" name="Title Placeholder 19">
            <a:extLst>
              <a:ext uri="{FF2B5EF4-FFF2-40B4-BE49-F238E27FC236}">
                <a16:creationId xmlns:a16="http://schemas.microsoft.com/office/drawing/2014/main" id="{6BA9B5C3-6371-84F6-B7DD-E715A7747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1"/>
            <a:ext cx="10515600" cy="901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F537074-EC04-07B4-5B9A-060DF4EDD805}"/>
              </a:ext>
            </a:extLst>
          </p:cNvPr>
          <p:cNvSpPr txBox="1">
            <a:spLocks/>
          </p:cNvSpPr>
          <p:nvPr userDrawn="1"/>
        </p:nvSpPr>
        <p:spPr>
          <a:xfrm>
            <a:off x="8929200" y="628949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Amazon Ember Display" panose="020F06030202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Amazon Ember Display" panose="020F0603020204020204" pitchFamily="34" charset="0"/>
              <a:ea typeface="+mn-ea"/>
              <a:cs typeface="+mn-cs"/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390A34-F3B1-DA2F-F0BF-F1635359C439}"/>
              </a:ext>
            </a:extLst>
          </p:cNvPr>
          <p:cNvSpPr txBox="1">
            <a:spLocks/>
          </p:cNvSpPr>
          <p:nvPr userDrawn="1"/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b="0" i="0" kern="1200">
                <a:solidFill>
                  <a:schemeClr val="tx2"/>
                </a:solidFill>
                <a:latin typeface="Amazon Ember Display" panose="020F06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4B8DE2-A4E8-46E4-8BBF-D75455EFF32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3F3F7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3F3F7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5078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  <p:sldLayoutId id="2147484166" r:id="rId12"/>
    <p:sldLayoutId id="2147484167" r:id="rId13"/>
    <p:sldLayoutId id="2147484168" r:id="rId14"/>
    <p:sldLayoutId id="2147484169" r:id="rId15"/>
    <p:sldLayoutId id="2147484170" r:id="rId16"/>
    <p:sldLayoutId id="2147484171" r:id="rId17"/>
    <p:sldLayoutId id="2147484172" r:id="rId18"/>
    <p:sldLayoutId id="2147484173" r:id="rId19"/>
    <p:sldLayoutId id="2147484174" r:id="rId20"/>
    <p:sldLayoutId id="2147484175" r:id="rId21"/>
    <p:sldLayoutId id="2147484176" r:id="rId22"/>
    <p:sldLayoutId id="2147484177" r:id="rId23"/>
    <p:sldLayoutId id="2147484178" r:id="rId24"/>
    <p:sldLayoutId id="2147484179" r:id="rId25"/>
    <p:sldLayoutId id="2147484180" r:id="rId26"/>
    <p:sldLayoutId id="2147484181" r:id="rId27"/>
    <p:sldLayoutId id="2147484182" r:id="rId28"/>
    <p:sldLayoutId id="2147484183" r:id="rId29"/>
    <p:sldLayoutId id="2147484184" r:id="rId30"/>
    <p:sldLayoutId id="2147484185" r:id="rId31"/>
    <p:sldLayoutId id="2147484186" r:id="rId32"/>
    <p:sldLayoutId id="2147484187" r:id="rId33"/>
    <p:sldLayoutId id="2147484188" r:id="rId34"/>
    <p:sldLayoutId id="2147484189" r:id="rId35"/>
    <p:sldLayoutId id="2147484190" r:id="rId36"/>
    <p:sldLayoutId id="2147484191" r:id="rId37"/>
    <p:sldLayoutId id="2147484192" r:id="rId38"/>
    <p:sldLayoutId id="2147484193" r:id="rId39"/>
    <p:sldLayoutId id="2147484194" r:id="rId40"/>
    <p:sldLayoutId id="2147484195" r:id="rId41"/>
    <p:sldLayoutId id="2147484196" r:id="rId42"/>
    <p:sldLayoutId id="2147484197" r:id="rId43"/>
    <p:sldLayoutId id="2147484198" r:id="rId44"/>
    <p:sldLayoutId id="2147484199" r:id="rId45"/>
    <p:sldLayoutId id="2147484200" r:id="rId46"/>
    <p:sldLayoutId id="2147484201" r:id="rId47"/>
    <p:sldLayoutId id="2147484202" r:id="rId48"/>
    <p:sldLayoutId id="2147484203" r:id="rId49"/>
    <p:sldLayoutId id="2147484204" r:id="rId50"/>
    <p:sldLayoutId id="2147484205" r:id="rId51"/>
    <p:sldLayoutId id="2147484206" r:id="rId52"/>
    <p:sldLayoutId id="2147484207" r:id="rId5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+mj-lt"/>
          <a:ea typeface="Amazon Ember Display" panose="020F0603020204020204" pitchFamily="34" charset="0"/>
          <a:cs typeface="Amazon Ember Display" panose="020F0603020204020204" pitchFamily="34" charset="0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n-lt"/>
          <a:ea typeface="Amazon Ember Display" panose="020F0603020204020204" pitchFamily="34" charset="0"/>
          <a:cs typeface="Amazon Ember Display" panose="020F0603020204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Amazon Ember Display" panose="020F0603020204020204" pitchFamily="34" charset="0"/>
          <a:cs typeface="Amazon Ember Display" panose="020F0603020204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Amazon Ember Display" panose="020F0603020204020204" pitchFamily="34" charset="0"/>
          <a:cs typeface="Amazon Ember Display" panose="020F0603020204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Amazon Ember Display" panose="020F0603020204020204" pitchFamily="34" charset="0"/>
          <a:cs typeface="Amazon Ember Display" panose="020F0603020204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Amazon Ember Display" panose="020F0603020204020204" pitchFamily="34" charset="0"/>
          <a:cs typeface="Amazon Ember Display" panose="020F06030202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12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4E5AD-84EE-F9FD-705B-46103C0B3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mazon Ember Display"/>
                <a:ea typeface="Amazon Ember Display"/>
                <a:cs typeface="Amazon Ember Display"/>
              </a:rPr>
              <a:t>Mainframe EZT transform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B6884-DFE1-4CD0-0C91-189E913394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AWS Transform Custom | EZT to Java Transformation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C9AA34-3A7F-3BFC-096E-EF24F3CA4789}"/>
              </a:ext>
            </a:extLst>
          </p:cNvPr>
          <p:cNvSpPr/>
          <p:nvPr/>
        </p:nvSpPr>
        <p:spPr>
          <a:xfrm>
            <a:off x="1621967" y="2057401"/>
            <a:ext cx="3383280" cy="2582058"/>
          </a:xfrm>
          <a:prstGeom prst="rect">
            <a:avLst/>
          </a:prstGeom>
          <a:noFill/>
          <a:ln w="15875">
            <a:solidFill>
              <a:srgbClr val="01A8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AWS Transform Mainframe</a:t>
            </a:r>
          </a:p>
        </p:txBody>
      </p:sp>
      <p:pic>
        <p:nvPicPr>
          <p:cNvPr id="7" name="Graphic 23" descr="AWS Transform service icon.">
            <a:extLst>
              <a:ext uri="{FF2B5EF4-FFF2-40B4-BE49-F238E27FC236}">
                <a16:creationId xmlns:a16="http://schemas.microsoft.com/office/drawing/2014/main" id="{C7F3A152-7A15-F290-1201-1FE507877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1607342" y="2063418"/>
            <a:ext cx="378045" cy="37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Multi-document 33">
            <a:extLst>
              <a:ext uri="{FF2B5EF4-FFF2-40B4-BE49-F238E27FC236}">
                <a16:creationId xmlns:a16="http://schemas.microsoft.com/office/drawing/2014/main" id="{9186CBBA-A015-33A8-4865-15E7B6AAF6A7}"/>
              </a:ext>
            </a:extLst>
          </p:cNvPr>
          <p:cNvSpPr/>
          <p:nvPr/>
        </p:nvSpPr>
        <p:spPr>
          <a:xfrm>
            <a:off x="170725" y="2653054"/>
            <a:ext cx="822960" cy="457200"/>
          </a:xfrm>
          <a:prstGeom prst="flowChartMultidocument">
            <a:avLst/>
          </a:prstGeom>
          <a:noFill/>
          <a:ln w="12700" cap="flat" cmpd="sng" algn="ctr">
            <a:solidFill>
              <a:srgbClr val="0073E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EZT/JCL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cxnSp>
        <p:nvCxnSpPr>
          <p:cNvPr id="10" name="Straight Arrow Connector 1122">
            <a:extLst>
              <a:ext uri="{FF2B5EF4-FFF2-40B4-BE49-F238E27FC236}">
                <a16:creationId xmlns:a16="http://schemas.microsoft.com/office/drawing/2014/main" id="{E20A06C0-0018-186D-32DF-B77B09230723}"/>
              </a:ext>
            </a:extLst>
          </p:cNvPr>
          <p:cNvCxnSpPr>
            <a:cxnSpLocks/>
          </p:cNvCxnSpPr>
          <p:nvPr/>
        </p:nvCxnSpPr>
        <p:spPr>
          <a:xfrm>
            <a:off x="1043233" y="2922147"/>
            <a:ext cx="54864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angle 10" descr="Generic group.">
            <a:extLst>
              <a:ext uri="{FF2B5EF4-FFF2-40B4-BE49-F238E27FC236}">
                <a16:creationId xmlns:a16="http://schemas.microsoft.com/office/drawing/2014/main" id="{616EE6A8-CAE8-8AE4-AB89-EAC5363E6EFC}"/>
              </a:ext>
            </a:extLst>
          </p:cNvPr>
          <p:cNvSpPr/>
          <p:nvPr/>
        </p:nvSpPr>
        <p:spPr>
          <a:xfrm>
            <a:off x="1855623" y="2535227"/>
            <a:ext cx="1371600" cy="1920240"/>
          </a:xfrm>
          <a:prstGeom prst="rect">
            <a:avLst/>
          </a:prstGeom>
          <a:noFill/>
          <a:ln w="15875">
            <a:solidFill>
              <a:srgbClr val="8FA7C4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Analyze Legacy</a:t>
            </a:r>
          </a:p>
        </p:txBody>
      </p:sp>
      <p:sp>
        <p:nvSpPr>
          <p:cNvPr id="12" name="Rectangle 11" descr="Generic group.">
            <a:extLst>
              <a:ext uri="{FF2B5EF4-FFF2-40B4-BE49-F238E27FC236}">
                <a16:creationId xmlns:a16="http://schemas.microsoft.com/office/drawing/2014/main" id="{F72EDE4B-7598-F128-D157-50296948148D}"/>
              </a:ext>
            </a:extLst>
          </p:cNvPr>
          <p:cNvSpPr/>
          <p:nvPr/>
        </p:nvSpPr>
        <p:spPr>
          <a:xfrm>
            <a:off x="3368743" y="2523410"/>
            <a:ext cx="1371600" cy="1920240"/>
          </a:xfrm>
          <a:prstGeom prst="rect">
            <a:avLst/>
          </a:prstGeom>
          <a:noFill/>
          <a:ln w="15875">
            <a:solidFill>
              <a:srgbClr val="8FA7C4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Prepare Artifacts for Modernization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18DA2C-8863-213D-0F33-BA321EACA04D}"/>
              </a:ext>
            </a:extLst>
          </p:cNvPr>
          <p:cNvSpPr txBox="1"/>
          <p:nvPr/>
        </p:nvSpPr>
        <p:spPr>
          <a:xfrm>
            <a:off x="1971835" y="3388172"/>
            <a:ext cx="1013910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Analyze Code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9FFE4F-8D97-87AC-0785-7FDD4F89914D}"/>
              </a:ext>
            </a:extLst>
          </p:cNvPr>
          <p:cNvSpPr txBox="1"/>
          <p:nvPr/>
        </p:nvSpPr>
        <p:spPr>
          <a:xfrm>
            <a:off x="1767740" y="4106285"/>
            <a:ext cx="1337813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Extract high level business logic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: Shape 204">
            <a:extLst>
              <a:ext uri="{FF2B5EF4-FFF2-40B4-BE49-F238E27FC236}">
                <a16:creationId xmlns:a16="http://schemas.microsoft.com/office/drawing/2014/main" id="{254C72B6-38DC-E698-56C2-B7EAD6E12240}"/>
              </a:ext>
            </a:extLst>
          </p:cNvPr>
          <p:cNvSpPr/>
          <p:nvPr/>
        </p:nvSpPr>
        <p:spPr>
          <a:xfrm>
            <a:off x="2167900" y="2909329"/>
            <a:ext cx="407949" cy="456541"/>
          </a:xfrm>
          <a:custGeom>
            <a:avLst/>
            <a:gdLst>
              <a:gd name="connsiteX0" fmla="*/ 447638 w 457200"/>
              <a:gd name="connsiteY0" fmla="*/ 167819 h 533978"/>
              <a:gd name="connsiteX1" fmla="*/ 428551 w 457200"/>
              <a:gd name="connsiteY1" fmla="*/ 167884 h 533978"/>
              <a:gd name="connsiteX2" fmla="*/ 338100 w 457200"/>
              <a:gd name="connsiteY2" fmla="*/ 220663 h 533978"/>
              <a:gd name="connsiteX3" fmla="*/ 333375 w 457200"/>
              <a:gd name="connsiteY3" fmla="*/ 228889 h 533978"/>
              <a:gd name="connsiteX4" fmla="*/ 333375 w 457200"/>
              <a:gd name="connsiteY4" fmla="*/ 289677 h 533978"/>
              <a:gd name="connsiteX5" fmla="*/ 300539 w 457200"/>
              <a:gd name="connsiteY5" fmla="*/ 306094 h 533978"/>
              <a:gd name="connsiteX6" fmla="*/ 295275 w 457200"/>
              <a:gd name="connsiteY6" fmla="*/ 314614 h 533978"/>
              <a:gd name="connsiteX7" fmla="*/ 295275 w 457200"/>
              <a:gd name="connsiteY7" fmla="*/ 347952 h 533978"/>
              <a:gd name="connsiteX8" fmla="*/ 266700 w 457200"/>
              <a:gd name="connsiteY8" fmla="*/ 369383 h 533978"/>
              <a:gd name="connsiteX9" fmla="*/ 238125 w 457200"/>
              <a:gd name="connsiteY9" fmla="*/ 347957 h 533978"/>
              <a:gd name="connsiteX10" fmla="*/ 238125 w 457200"/>
              <a:gd name="connsiteY10" fmla="*/ 186023 h 533978"/>
              <a:gd name="connsiteX11" fmla="*/ 266700 w 457200"/>
              <a:gd name="connsiteY11" fmla="*/ 164596 h 533978"/>
              <a:gd name="connsiteX12" fmla="*/ 295275 w 457200"/>
              <a:gd name="connsiteY12" fmla="*/ 186027 h 533978"/>
              <a:gd name="connsiteX13" fmla="*/ 295275 w 457200"/>
              <a:gd name="connsiteY13" fmla="*/ 223174 h 533978"/>
              <a:gd name="connsiteX14" fmla="*/ 314325 w 457200"/>
              <a:gd name="connsiteY14" fmla="*/ 212221 h 533978"/>
              <a:gd name="connsiteX15" fmla="*/ 314325 w 457200"/>
              <a:gd name="connsiteY15" fmla="*/ 181264 h 533978"/>
              <a:gd name="connsiteX16" fmla="*/ 310511 w 457200"/>
              <a:gd name="connsiteY16" fmla="*/ 173646 h 533978"/>
              <a:gd name="connsiteX17" fmla="*/ 272411 w 457200"/>
              <a:gd name="connsiteY17" fmla="*/ 145071 h 533978"/>
              <a:gd name="connsiteX18" fmla="*/ 260989 w 457200"/>
              <a:gd name="connsiteY18" fmla="*/ 145071 h 533978"/>
              <a:gd name="connsiteX19" fmla="*/ 228600 w 457200"/>
              <a:gd name="connsiteY19" fmla="*/ 169358 h 533978"/>
              <a:gd name="connsiteX20" fmla="*/ 196211 w 457200"/>
              <a:gd name="connsiteY20" fmla="*/ 145071 h 533978"/>
              <a:gd name="connsiteX21" fmla="*/ 185449 w 457200"/>
              <a:gd name="connsiteY21" fmla="*/ 144611 h 533978"/>
              <a:gd name="connsiteX22" fmla="*/ 147349 w 457200"/>
              <a:gd name="connsiteY22" fmla="*/ 168424 h 533978"/>
              <a:gd name="connsiteX23" fmla="*/ 142875 w 457200"/>
              <a:gd name="connsiteY23" fmla="*/ 176502 h 533978"/>
              <a:gd name="connsiteX24" fmla="*/ 142875 w 457200"/>
              <a:gd name="connsiteY24" fmla="*/ 213477 h 533978"/>
              <a:gd name="connsiteX25" fmla="*/ 110039 w 457200"/>
              <a:gd name="connsiteY25" fmla="*/ 229894 h 533978"/>
              <a:gd name="connsiteX26" fmla="*/ 104775 w 457200"/>
              <a:gd name="connsiteY26" fmla="*/ 238414 h 533978"/>
              <a:gd name="connsiteX27" fmla="*/ 104775 w 457200"/>
              <a:gd name="connsiteY27" fmla="*/ 299434 h 533978"/>
              <a:gd name="connsiteX28" fmla="*/ 19050 w 457200"/>
              <a:gd name="connsiteY28" fmla="*/ 346195 h 533978"/>
              <a:gd name="connsiteX29" fmla="*/ 19050 w 457200"/>
              <a:gd name="connsiteY29" fmla="*/ 160406 h 533978"/>
              <a:gd name="connsiteX30" fmla="*/ 37337 w 457200"/>
              <a:gd name="connsiteY30" fmla="*/ 127859 h 533978"/>
              <a:gd name="connsiteX31" fmla="*/ 206964 w 457200"/>
              <a:gd name="connsiteY31" fmla="*/ 24610 h 533978"/>
              <a:gd name="connsiteX32" fmla="*/ 248636 w 457200"/>
              <a:gd name="connsiteY32" fmla="*/ 25939 h 533978"/>
              <a:gd name="connsiteX33" fmla="*/ 388884 w 457200"/>
              <a:gd name="connsiteY33" fmla="*/ 124115 h 533978"/>
              <a:gd name="connsiteX34" fmla="*/ 342900 w 457200"/>
              <a:gd name="connsiteY34" fmla="*/ 124115 h 533978"/>
              <a:gd name="connsiteX35" fmla="*/ 342900 w 457200"/>
              <a:gd name="connsiteY35" fmla="*/ 143165 h 533978"/>
              <a:gd name="connsiteX36" fmla="*/ 419100 w 457200"/>
              <a:gd name="connsiteY36" fmla="*/ 143165 h 533978"/>
              <a:gd name="connsiteX37" fmla="*/ 428625 w 457200"/>
              <a:gd name="connsiteY37" fmla="*/ 133640 h 533978"/>
              <a:gd name="connsiteX38" fmla="*/ 428625 w 457200"/>
              <a:gd name="connsiteY38" fmla="*/ 57440 h 533978"/>
              <a:gd name="connsiteX39" fmla="*/ 409575 w 457200"/>
              <a:gd name="connsiteY39" fmla="*/ 57440 h 533978"/>
              <a:gd name="connsiteX40" fmla="*/ 409575 w 457200"/>
              <a:gd name="connsiteY40" fmla="*/ 115347 h 533978"/>
              <a:gd name="connsiteX41" fmla="*/ 259556 w 457200"/>
              <a:gd name="connsiteY41" fmla="*/ 10332 h 533978"/>
              <a:gd name="connsiteX42" fmla="*/ 197067 w 457200"/>
              <a:gd name="connsiteY42" fmla="*/ 8336 h 533978"/>
              <a:gd name="connsiteX43" fmla="*/ 27440 w 457200"/>
              <a:gd name="connsiteY43" fmla="*/ 111590 h 533978"/>
              <a:gd name="connsiteX44" fmla="*/ 0 w 457200"/>
              <a:gd name="connsiteY44" fmla="*/ 160406 h 533978"/>
              <a:gd name="connsiteX45" fmla="*/ 0 w 457200"/>
              <a:gd name="connsiteY45" fmla="*/ 346195 h 533978"/>
              <a:gd name="connsiteX46" fmla="*/ 9320 w 457200"/>
              <a:gd name="connsiteY46" fmla="*/ 362575 h 533978"/>
              <a:gd name="connsiteX47" fmla="*/ 19040 w 457200"/>
              <a:gd name="connsiteY47" fmla="*/ 365267 h 533978"/>
              <a:gd name="connsiteX48" fmla="*/ 28165 w 457200"/>
              <a:gd name="connsiteY48" fmla="*/ 362919 h 533978"/>
              <a:gd name="connsiteX49" fmla="*/ 118858 w 457200"/>
              <a:gd name="connsiteY49" fmla="*/ 313452 h 533978"/>
              <a:gd name="connsiteX50" fmla="*/ 123825 w 457200"/>
              <a:gd name="connsiteY50" fmla="*/ 305090 h 533978"/>
              <a:gd name="connsiteX51" fmla="*/ 123825 w 457200"/>
              <a:gd name="connsiteY51" fmla="*/ 244303 h 533978"/>
              <a:gd name="connsiteX52" fmla="*/ 156661 w 457200"/>
              <a:gd name="connsiteY52" fmla="*/ 227885 h 533978"/>
              <a:gd name="connsiteX53" fmla="*/ 161925 w 457200"/>
              <a:gd name="connsiteY53" fmla="*/ 219365 h 533978"/>
              <a:gd name="connsiteX54" fmla="*/ 161925 w 457200"/>
              <a:gd name="connsiteY54" fmla="*/ 181782 h 533978"/>
              <a:gd name="connsiteX55" fmla="*/ 190007 w 457200"/>
              <a:gd name="connsiteY55" fmla="*/ 164229 h 533978"/>
              <a:gd name="connsiteX56" fmla="*/ 219075 w 457200"/>
              <a:gd name="connsiteY56" fmla="*/ 186023 h 533978"/>
              <a:gd name="connsiteX57" fmla="*/ 219075 w 457200"/>
              <a:gd name="connsiteY57" fmla="*/ 347957 h 533978"/>
              <a:gd name="connsiteX58" fmla="*/ 190500 w 457200"/>
              <a:gd name="connsiteY58" fmla="*/ 369384 h 533978"/>
              <a:gd name="connsiteX59" fmla="*/ 161925 w 457200"/>
              <a:gd name="connsiteY59" fmla="*/ 347953 h 533978"/>
              <a:gd name="connsiteX60" fmla="*/ 161925 w 457200"/>
              <a:gd name="connsiteY60" fmla="*/ 310805 h 533978"/>
              <a:gd name="connsiteX61" fmla="*/ 142875 w 457200"/>
              <a:gd name="connsiteY61" fmla="*/ 321283 h 533978"/>
              <a:gd name="connsiteX62" fmla="*/ 142875 w 457200"/>
              <a:gd name="connsiteY62" fmla="*/ 352715 h 533978"/>
              <a:gd name="connsiteX63" fmla="*/ 146689 w 457200"/>
              <a:gd name="connsiteY63" fmla="*/ 360333 h 533978"/>
              <a:gd name="connsiteX64" fmla="*/ 184789 w 457200"/>
              <a:gd name="connsiteY64" fmla="*/ 388908 h 533978"/>
              <a:gd name="connsiteX65" fmla="*/ 196211 w 457200"/>
              <a:gd name="connsiteY65" fmla="*/ 388908 h 533978"/>
              <a:gd name="connsiteX66" fmla="*/ 228600 w 457200"/>
              <a:gd name="connsiteY66" fmla="*/ 364622 h 533978"/>
              <a:gd name="connsiteX67" fmla="*/ 260989 w 457200"/>
              <a:gd name="connsiteY67" fmla="*/ 388908 h 533978"/>
              <a:gd name="connsiteX68" fmla="*/ 272411 w 457200"/>
              <a:gd name="connsiteY68" fmla="*/ 388908 h 533978"/>
              <a:gd name="connsiteX69" fmla="*/ 310511 w 457200"/>
              <a:gd name="connsiteY69" fmla="*/ 360333 h 533978"/>
              <a:gd name="connsiteX70" fmla="*/ 314325 w 457200"/>
              <a:gd name="connsiteY70" fmla="*/ 352715 h 533978"/>
              <a:gd name="connsiteX71" fmla="*/ 314325 w 457200"/>
              <a:gd name="connsiteY71" fmla="*/ 320503 h 533978"/>
              <a:gd name="connsiteX72" fmla="*/ 347161 w 457200"/>
              <a:gd name="connsiteY72" fmla="*/ 304085 h 533978"/>
              <a:gd name="connsiteX73" fmla="*/ 352425 w 457200"/>
              <a:gd name="connsiteY73" fmla="*/ 295565 h 533978"/>
              <a:gd name="connsiteX74" fmla="*/ 352425 w 457200"/>
              <a:gd name="connsiteY74" fmla="*/ 234360 h 533978"/>
              <a:gd name="connsiteX75" fmla="*/ 438150 w 457200"/>
              <a:gd name="connsiteY75" fmla="*/ 184339 h 533978"/>
              <a:gd name="connsiteX76" fmla="*/ 438150 w 457200"/>
              <a:gd name="connsiteY76" fmla="*/ 373574 h 533978"/>
              <a:gd name="connsiteX77" fmla="*/ 419863 w 457200"/>
              <a:gd name="connsiteY77" fmla="*/ 406121 h 533978"/>
              <a:gd name="connsiteX78" fmla="*/ 250236 w 457200"/>
              <a:gd name="connsiteY78" fmla="*/ 509370 h 533978"/>
              <a:gd name="connsiteX79" fmla="*/ 208564 w 457200"/>
              <a:gd name="connsiteY79" fmla="*/ 508041 h 533978"/>
              <a:gd name="connsiteX80" fmla="*/ 68315 w 457200"/>
              <a:gd name="connsiteY80" fmla="*/ 409865 h 533978"/>
              <a:gd name="connsiteX81" fmla="*/ 114300 w 457200"/>
              <a:gd name="connsiteY81" fmla="*/ 409865 h 533978"/>
              <a:gd name="connsiteX82" fmla="*/ 114300 w 457200"/>
              <a:gd name="connsiteY82" fmla="*/ 390815 h 533978"/>
              <a:gd name="connsiteX83" fmla="*/ 38100 w 457200"/>
              <a:gd name="connsiteY83" fmla="*/ 390815 h 533978"/>
              <a:gd name="connsiteX84" fmla="*/ 28575 w 457200"/>
              <a:gd name="connsiteY84" fmla="*/ 400340 h 533978"/>
              <a:gd name="connsiteX85" fmla="*/ 28575 w 457200"/>
              <a:gd name="connsiteY85" fmla="*/ 476540 h 533978"/>
              <a:gd name="connsiteX86" fmla="*/ 47625 w 457200"/>
              <a:gd name="connsiteY86" fmla="*/ 476540 h 533978"/>
              <a:gd name="connsiteX87" fmla="*/ 47625 w 457200"/>
              <a:gd name="connsiteY87" fmla="*/ 418634 h 533978"/>
              <a:gd name="connsiteX88" fmla="*/ 197644 w 457200"/>
              <a:gd name="connsiteY88" fmla="*/ 523649 h 533978"/>
              <a:gd name="connsiteX89" fmla="*/ 230423 w 457200"/>
              <a:gd name="connsiteY89" fmla="*/ 533978 h 533978"/>
              <a:gd name="connsiteX90" fmla="*/ 260133 w 457200"/>
              <a:gd name="connsiteY90" fmla="*/ 525644 h 533978"/>
              <a:gd name="connsiteX91" fmla="*/ 429759 w 457200"/>
              <a:gd name="connsiteY91" fmla="*/ 422390 h 533978"/>
              <a:gd name="connsiteX92" fmla="*/ 457200 w 457200"/>
              <a:gd name="connsiteY92" fmla="*/ 373574 h 533978"/>
              <a:gd name="connsiteX93" fmla="*/ 457200 w 457200"/>
              <a:gd name="connsiteY93" fmla="*/ 184339 h 533978"/>
              <a:gd name="connsiteX94" fmla="*/ 447638 w 457200"/>
              <a:gd name="connsiteY94" fmla="*/ 167819 h 5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57200" h="533978">
                <a:moveTo>
                  <a:pt x="447638" y="167819"/>
                </a:moveTo>
                <a:cubicBezTo>
                  <a:pt x="441638" y="164368"/>
                  <a:pt x="434513" y="164396"/>
                  <a:pt x="428551" y="167884"/>
                </a:cubicBezTo>
                <a:lnTo>
                  <a:pt x="338100" y="220663"/>
                </a:lnTo>
                <a:cubicBezTo>
                  <a:pt x="335170" y="222370"/>
                  <a:pt x="333375" y="225504"/>
                  <a:pt x="333375" y="228889"/>
                </a:cubicBezTo>
                <a:lnTo>
                  <a:pt x="333375" y="289677"/>
                </a:lnTo>
                <a:lnTo>
                  <a:pt x="300539" y="306094"/>
                </a:lnTo>
                <a:cubicBezTo>
                  <a:pt x="297312" y="307708"/>
                  <a:pt x="295275" y="311005"/>
                  <a:pt x="295275" y="314614"/>
                </a:cubicBezTo>
                <a:lnTo>
                  <a:pt x="295275" y="347952"/>
                </a:lnTo>
                <a:lnTo>
                  <a:pt x="266700" y="369383"/>
                </a:lnTo>
                <a:lnTo>
                  <a:pt x="238125" y="347957"/>
                </a:lnTo>
                <a:lnTo>
                  <a:pt x="238125" y="186023"/>
                </a:lnTo>
                <a:lnTo>
                  <a:pt x="266700" y="164596"/>
                </a:lnTo>
                <a:lnTo>
                  <a:pt x="295275" y="186027"/>
                </a:lnTo>
                <a:lnTo>
                  <a:pt x="295275" y="223174"/>
                </a:lnTo>
                <a:lnTo>
                  <a:pt x="314325" y="212221"/>
                </a:lnTo>
                <a:lnTo>
                  <a:pt x="314325" y="181264"/>
                </a:lnTo>
                <a:cubicBezTo>
                  <a:pt x="314325" y="178265"/>
                  <a:pt x="312912" y="175442"/>
                  <a:pt x="310511" y="173646"/>
                </a:cubicBezTo>
                <a:lnTo>
                  <a:pt x="272411" y="145071"/>
                </a:lnTo>
                <a:cubicBezTo>
                  <a:pt x="269025" y="142532"/>
                  <a:pt x="264375" y="142532"/>
                  <a:pt x="260989" y="145071"/>
                </a:cubicBezTo>
                <a:lnTo>
                  <a:pt x="228600" y="169358"/>
                </a:lnTo>
                <a:lnTo>
                  <a:pt x="196211" y="145071"/>
                </a:lnTo>
                <a:cubicBezTo>
                  <a:pt x="193067" y="142700"/>
                  <a:pt x="188798" y="142528"/>
                  <a:pt x="185449" y="144611"/>
                </a:cubicBezTo>
                <a:lnTo>
                  <a:pt x="147349" y="168424"/>
                </a:lnTo>
                <a:cubicBezTo>
                  <a:pt x="144568" y="170168"/>
                  <a:pt x="142875" y="173219"/>
                  <a:pt x="142875" y="176502"/>
                </a:cubicBezTo>
                <a:lnTo>
                  <a:pt x="142875" y="213477"/>
                </a:lnTo>
                <a:lnTo>
                  <a:pt x="110039" y="229894"/>
                </a:lnTo>
                <a:cubicBezTo>
                  <a:pt x="106812" y="231508"/>
                  <a:pt x="104775" y="234805"/>
                  <a:pt x="104775" y="238414"/>
                </a:cubicBezTo>
                <a:lnTo>
                  <a:pt x="104775" y="299434"/>
                </a:lnTo>
                <a:lnTo>
                  <a:pt x="19050" y="346195"/>
                </a:lnTo>
                <a:lnTo>
                  <a:pt x="19050" y="160406"/>
                </a:lnTo>
                <a:cubicBezTo>
                  <a:pt x="19050" y="147202"/>
                  <a:pt x="26063" y="134728"/>
                  <a:pt x="37337" y="127859"/>
                </a:cubicBezTo>
                <a:lnTo>
                  <a:pt x="206964" y="24610"/>
                </a:lnTo>
                <a:cubicBezTo>
                  <a:pt x="219893" y="16726"/>
                  <a:pt x="236255" y="17271"/>
                  <a:pt x="248636" y="25939"/>
                </a:cubicBezTo>
                <a:lnTo>
                  <a:pt x="388884" y="124115"/>
                </a:lnTo>
                <a:lnTo>
                  <a:pt x="342900" y="124115"/>
                </a:lnTo>
                <a:lnTo>
                  <a:pt x="342900" y="143165"/>
                </a:lnTo>
                <a:lnTo>
                  <a:pt x="419100" y="143165"/>
                </a:lnTo>
                <a:cubicBezTo>
                  <a:pt x="424364" y="143165"/>
                  <a:pt x="428625" y="138900"/>
                  <a:pt x="428625" y="133640"/>
                </a:cubicBezTo>
                <a:lnTo>
                  <a:pt x="428625" y="57440"/>
                </a:lnTo>
                <a:lnTo>
                  <a:pt x="409575" y="57440"/>
                </a:lnTo>
                <a:lnTo>
                  <a:pt x="409575" y="115347"/>
                </a:lnTo>
                <a:lnTo>
                  <a:pt x="259556" y="10332"/>
                </a:lnTo>
                <a:cubicBezTo>
                  <a:pt x="240971" y="-2681"/>
                  <a:pt x="216442" y="-3463"/>
                  <a:pt x="197067" y="8336"/>
                </a:cubicBezTo>
                <a:lnTo>
                  <a:pt x="27440" y="111590"/>
                </a:lnTo>
                <a:cubicBezTo>
                  <a:pt x="10511" y="121892"/>
                  <a:pt x="0" y="140597"/>
                  <a:pt x="0" y="160406"/>
                </a:cubicBezTo>
                <a:lnTo>
                  <a:pt x="0" y="346195"/>
                </a:lnTo>
                <a:cubicBezTo>
                  <a:pt x="0" y="352985"/>
                  <a:pt x="3488" y="359110"/>
                  <a:pt x="9320" y="362575"/>
                </a:cubicBezTo>
                <a:cubicBezTo>
                  <a:pt x="12343" y="364370"/>
                  <a:pt x="15692" y="365267"/>
                  <a:pt x="19040" y="365267"/>
                </a:cubicBezTo>
                <a:cubicBezTo>
                  <a:pt x="22166" y="365267"/>
                  <a:pt x="25292" y="364486"/>
                  <a:pt x="28165" y="362919"/>
                </a:cubicBezTo>
                <a:lnTo>
                  <a:pt x="118858" y="313452"/>
                </a:lnTo>
                <a:cubicBezTo>
                  <a:pt x="121918" y="311783"/>
                  <a:pt x="123825" y="308574"/>
                  <a:pt x="123825" y="305090"/>
                </a:cubicBezTo>
                <a:lnTo>
                  <a:pt x="123825" y="244303"/>
                </a:lnTo>
                <a:lnTo>
                  <a:pt x="156661" y="227885"/>
                </a:lnTo>
                <a:cubicBezTo>
                  <a:pt x="159888" y="226272"/>
                  <a:pt x="161925" y="222974"/>
                  <a:pt x="161925" y="219365"/>
                </a:cubicBezTo>
                <a:lnTo>
                  <a:pt x="161925" y="181782"/>
                </a:lnTo>
                <a:lnTo>
                  <a:pt x="190007" y="164229"/>
                </a:lnTo>
                <a:lnTo>
                  <a:pt x="219075" y="186023"/>
                </a:lnTo>
                <a:lnTo>
                  <a:pt x="219075" y="347957"/>
                </a:lnTo>
                <a:lnTo>
                  <a:pt x="190500" y="369384"/>
                </a:lnTo>
                <a:lnTo>
                  <a:pt x="161925" y="347953"/>
                </a:lnTo>
                <a:lnTo>
                  <a:pt x="161925" y="310805"/>
                </a:lnTo>
                <a:lnTo>
                  <a:pt x="142875" y="321283"/>
                </a:lnTo>
                <a:lnTo>
                  <a:pt x="142875" y="352715"/>
                </a:lnTo>
                <a:cubicBezTo>
                  <a:pt x="142875" y="355715"/>
                  <a:pt x="144289" y="358538"/>
                  <a:pt x="146689" y="360333"/>
                </a:cubicBezTo>
                <a:lnTo>
                  <a:pt x="184789" y="388908"/>
                </a:lnTo>
                <a:cubicBezTo>
                  <a:pt x="188174" y="391448"/>
                  <a:pt x="192825" y="391448"/>
                  <a:pt x="196211" y="388908"/>
                </a:cubicBezTo>
                <a:lnTo>
                  <a:pt x="228600" y="364622"/>
                </a:lnTo>
                <a:lnTo>
                  <a:pt x="260989" y="388908"/>
                </a:lnTo>
                <a:cubicBezTo>
                  <a:pt x="264374" y="391448"/>
                  <a:pt x="269025" y="391448"/>
                  <a:pt x="272411" y="388908"/>
                </a:cubicBezTo>
                <a:lnTo>
                  <a:pt x="310511" y="360333"/>
                </a:lnTo>
                <a:cubicBezTo>
                  <a:pt x="312911" y="358538"/>
                  <a:pt x="314325" y="355715"/>
                  <a:pt x="314325" y="352715"/>
                </a:cubicBezTo>
                <a:lnTo>
                  <a:pt x="314325" y="320503"/>
                </a:lnTo>
                <a:lnTo>
                  <a:pt x="347161" y="304085"/>
                </a:lnTo>
                <a:cubicBezTo>
                  <a:pt x="350388" y="302472"/>
                  <a:pt x="352425" y="299174"/>
                  <a:pt x="352425" y="295565"/>
                </a:cubicBezTo>
                <a:lnTo>
                  <a:pt x="352425" y="234360"/>
                </a:lnTo>
                <a:lnTo>
                  <a:pt x="438150" y="184339"/>
                </a:lnTo>
                <a:lnTo>
                  <a:pt x="438150" y="373574"/>
                </a:lnTo>
                <a:cubicBezTo>
                  <a:pt x="438150" y="386778"/>
                  <a:pt x="431137" y="399252"/>
                  <a:pt x="419863" y="406121"/>
                </a:cubicBezTo>
                <a:lnTo>
                  <a:pt x="250236" y="509370"/>
                </a:lnTo>
                <a:cubicBezTo>
                  <a:pt x="237297" y="517235"/>
                  <a:pt x="220945" y="516709"/>
                  <a:pt x="208564" y="508041"/>
                </a:cubicBezTo>
                <a:lnTo>
                  <a:pt x="68315" y="409865"/>
                </a:lnTo>
                <a:lnTo>
                  <a:pt x="114300" y="409865"/>
                </a:lnTo>
                <a:lnTo>
                  <a:pt x="114300" y="390815"/>
                </a:lnTo>
                <a:lnTo>
                  <a:pt x="38100" y="390815"/>
                </a:lnTo>
                <a:cubicBezTo>
                  <a:pt x="32836" y="390815"/>
                  <a:pt x="28575" y="395080"/>
                  <a:pt x="28575" y="400340"/>
                </a:cubicBezTo>
                <a:lnTo>
                  <a:pt x="28575" y="476540"/>
                </a:lnTo>
                <a:lnTo>
                  <a:pt x="47625" y="476540"/>
                </a:lnTo>
                <a:lnTo>
                  <a:pt x="47625" y="418634"/>
                </a:lnTo>
                <a:lnTo>
                  <a:pt x="197644" y="523649"/>
                </a:lnTo>
                <a:cubicBezTo>
                  <a:pt x="207457" y="530518"/>
                  <a:pt x="218926" y="533978"/>
                  <a:pt x="230423" y="533978"/>
                </a:cubicBezTo>
                <a:cubicBezTo>
                  <a:pt x="240692" y="533978"/>
                  <a:pt x="250989" y="531211"/>
                  <a:pt x="260133" y="525644"/>
                </a:cubicBezTo>
                <a:lnTo>
                  <a:pt x="429759" y="422390"/>
                </a:lnTo>
                <a:cubicBezTo>
                  <a:pt x="446689" y="412089"/>
                  <a:pt x="457200" y="393382"/>
                  <a:pt x="457200" y="373574"/>
                </a:cubicBezTo>
                <a:lnTo>
                  <a:pt x="457200" y="184339"/>
                </a:lnTo>
                <a:cubicBezTo>
                  <a:pt x="457200" y="177433"/>
                  <a:pt x="453628" y="171256"/>
                  <a:pt x="447638" y="167819"/>
                </a:cubicBezTo>
                <a:close/>
              </a:path>
            </a:pathLst>
          </a:custGeom>
          <a:solidFill>
            <a:srgbClr val="02A88D"/>
          </a:solidFill>
          <a:ln w="6350" cap="flat">
            <a:solidFill>
              <a:srgbClr val="02A88D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8" name="Freeform: Shape 204">
            <a:extLst>
              <a:ext uri="{FF2B5EF4-FFF2-40B4-BE49-F238E27FC236}">
                <a16:creationId xmlns:a16="http://schemas.microsoft.com/office/drawing/2014/main" id="{BA1F5B7B-2346-8056-9045-829F23DF644E}"/>
              </a:ext>
            </a:extLst>
          </p:cNvPr>
          <p:cNvSpPr/>
          <p:nvPr/>
        </p:nvSpPr>
        <p:spPr>
          <a:xfrm>
            <a:off x="2178786" y="3655398"/>
            <a:ext cx="407949" cy="456541"/>
          </a:xfrm>
          <a:custGeom>
            <a:avLst/>
            <a:gdLst>
              <a:gd name="connsiteX0" fmla="*/ 447638 w 457200"/>
              <a:gd name="connsiteY0" fmla="*/ 167819 h 533978"/>
              <a:gd name="connsiteX1" fmla="*/ 428551 w 457200"/>
              <a:gd name="connsiteY1" fmla="*/ 167884 h 533978"/>
              <a:gd name="connsiteX2" fmla="*/ 338100 w 457200"/>
              <a:gd name="connsiteY2" fmla="*/ 220663 h 533978"/>
              <a:gd name="connsiteX3" fmla="*/ 333375 w 457200"/>
              <a:gd name="connsiteY3" fmla="*/ 228889 h 533978"/>
              <a:gd name="connsiteX4" fmla="*/ 333375 w 457200"/>
              <a:gd name="connsiteY4" fmla="*/ 289677 h 533978"/>
              <a:gd name="connsiteX5" fmla="*/ 300539 w 457200"/>
              <a:gd name="connsiteY5" fmla="*/ 306094 h 533978"/>
              <a:gd name="connsiteX6" fmla="*/ 295275 w 457200"/>
              <a:gd name="connsiteY6" fmla="*/ 314614 h 533978"/>
              <a:gd name="connsiteX7" fmla="*/ 295275 w 457200"/>
              <a:gd name="connsiteY7" fmla="*/ 347952 h 533978"/>
              <a:gd name="connsiteX8" fmla="*/ 266700 w 457200"/>
              <a:gd name="connsiteY8" fmla="*/ 369383 h 533978"/>
              <a:gd name="connsiteX9" fmla="*/ 238125 w 457200"/>
              <a:gd name="connsiteY9" fmla="*/ 347957 h 533978"/>
              <a:gd name="connsiteX10" fmla="*/ 238125 w 457200"/>
              <a:gd name="connsiteY10" fmla="*/ 186023 h 533978"/>
              <a:gd name="connsiteX11" fmla="*/ 266700 w 457200"/>
              <a:gd name="connsiteY11" fmla="*/ 164596 h 533978"/>
              <a:gd name="connsiteX12" fmla="*/ 295275 w 457200"/>
              <a:gd name="connsiteY12" fmla="*/ 186027 h 533978"/>
              <a:gd name="connsiteX13" fmla="*/ 295275 w 457200"/>
              <a:gd name="connsiteY13" fmla="*/ 223174 h 533978"/>
              <a:gd name="connsiteX14" fmla="*/ 314325 w 457200"/>
              <a:gd name="connsiteY14" fmla="*/ 212221 h 533978"/>
              <a:gd name="connsiteX15" fmla="*/ 314325 w 457200"/>
              <a:gd name="connsiteY15" fmla="*/ 181264 h 533978"/>
              <a:gd name="connsiteX16" fmla="*/ 310511 w 457200"/>
              <a:gd name="connsiteY16" fmla="*/ 173646 h 533978"/>
              <a:gd name="connsiteX17" fmla="*/ 272411 w 457200"/>
              <a:gd name="connsiteY17" fmla="*/ 145071 h 533978"/>
              <a:gd name="connsiteX18" fmla="*/ 260989 w 457200"/>
              <a:gd name="connsiteY18" fmla="*/ 145071 h 533978"/>
              <a:gd name="connsiteX19" fmla="*/ 228600 w 457200"/>
              <a:gd name="connsiteY19" fmla="*/ 169358 h 533978"/>
              <a:gd name="connsiteX20" fmla="*/ 196211 w 457200"/>
              <a:gd name="connsiteY20" fmla="*/ 145071 h 533978"/>
              <a:gd name="connsiteX21" fmla="*/ 185449 w 457200"/>
              <a:gd name="connsiteY21" fmla="*/ 144611 h 533978"/>
              <a:gd name="connsiteX22" fmla="*/ 147349 w 457200"/>
              <a:gd name="connsiteY22" fmla="*/ 168424 h 533978"/>
              <a:gd name="connsiteX23" fmla="*/ 142875 w 457200"/>
              <a:gd name="connsiteY23" fmla="*/ 176502 h 533978"/>
              <a:gd name="connsiteX24" fmla="*/ 142875 w 457200"/>
              <a:gd name="connsiteY24" fmla="*/ 213477 h 533978"/>
              <a:gd name="connsiteX25" fmla="*/ 110039 w 457200"/>
              <a:gd name="connsiteY25" fmla="*/ 229894 h 533978"/>
              <a:gd name="connsiteX26" fmla="*/ 104775 w 457200"/>
              <a:gd name="connsiteY26" fmla="*/ 238414 h 533978"/>
              <a:gd name="connsiteX27" fmla="*/ 104775 w 457200"/>
              <a:gd name="connsiteY27" fmla="*/ 299434 h 533978"/>
              <a:gd name="connsiteX28" fmla="*/ 19050 w 457200"/>
              <a:gd name="connsiteY28" fmla="*/ 346195 h 533978"/>
              <a:gd name="connsiteX29" fmla="*/ 19050 w 457200"/>
              <a:gd name="connsiteY29" fmla="*/ 160406 h 533978"/>
              <a:gd name="connsiteX30" fmla="*/ 37337 w 457200"/>
              <a:gd name="connsiteY30" fmla="*/ 127859 h 533978"/>
              <a:gd name="connsiteX31" fmla="*/ 206964 w 457200"/>
              <a:gd name="connsiteY31" fmla="*/ 24610 h 533978"/>
              <a:gd name="connsiteX32" fmla="*/ 248636 w 457200"/>
              <a:gd name="connsiteY32" fmla="*/ 25939 h 533978"/>
              <a:gd name="connsiteX33" fmla="*/ 388884 w 457200"/>
              <a:gd name="connsiteY33" fmla="*/ 124115 h 533978"/>
              <a:gd name="connsiteX34" fmla="*/ 342900 w 457200"/>
              <a:gd name="connsiteY34" fmla="*/ 124115 h 533978"/>
              <a:gd name="connsiteX35" fmla="*/ 342900 w 457200"/>
              <a:gd name="connsiteY35" fmla="*/ 143165 h 533978"/>
              <a:gd name="connsiteX36" fmla="*/ 419100 w 457200"/>
              <a:gd name="connsiteY36" fmla="*/ 143165 h 533978"/>
              <a:gd name="connsiteX37" fmla="*/ 428625 w 457200"/>
              <a:gd name="connsiteY37" fmla="*/ 133640 h 533978"/>
              <a:gd name="connsiteX38" fmla="*/ 428625 w 457200"/>
              <a:gd name="connsiteY38" fmla="*/ 57440 h 533978"/>
              <a:gd name="connsiteX39" fmla="*/ 409575 w 457200"/>
              <a:gd name="connsiteY39" fmla="*/ 57440 h 533978"/>
              <a:gd name="connsiteX40" fmla="*/ 409575 w 457200"/>
              <a:gd name="connsiteY40" fmla="*/ 115347 h 533978"/>
              <a:gd name="connsiteX41" fmla="*/ 259556 w 457200"/>
              <a:gd name="connsiteY41" fmla="*/ 10332 h 533978"/>
              <a:gd name="connsiteX42" fmla="*/ 197067 w 457200"/>
              <a:gd name="connsiteY42" fmla="*/ 8336 h 533978"/>
              <a:gd name="connsiteX43" fmla="*/ 27440 w 457200"/>
              <a:gd name="connsiteY43" fmla="*/ 111590 h 533978"/>
              <a:gd name="connsiteX44" fmla="*/ 0 w 457200"/>
              <a:gd name="connsiteY44" fmla="*/ 160406 h 533978"/>
              <a:gd name="connsiteX45" fmla="*/ 0 w 457200"/>
              <a:gd name="connsiteY45" fmla="*/ 346195 h 533978"/>
              <a:gd name="connsiteX46" fmla="*/ 9320 w 457200"/>
              <a:gd name="connsiteY46" fmla="*/ 362575 h 533978"/>
              <a:gd name="connsiteX47" fmla="*/ 19040 w 457200"/>
              <a:gd name="connsiteY47" fmla="*/ 365267 h 533978"/>
              <a:gd name="connsiteX48" fmla="*/ 28165 w 457200"/>
              <a:gd name="connsiteY48" fmla="*/ 362919 h 533978"/>
              <a:gd name="connsiteX49" fmla="*/ 118858 w 457200"/>
              <a:gd name="connsiteY49" fmla="*/ 313452 h 533978"/>
              <a:gd name="connsiteX50" fmla="*/ 123825 w 457200"/>
              <a:gd name="connsiteY50" fmla="*/ 305090 h 533978"/>
              <a:gd name="connsiteX51" fmla="*/ 123825 w 457200"/>
              <a:gd name="connsiteY51" fmla="*/ 244303 h 533978"/>
              <a:gd name="connsiteX52" fmla="*/ 156661 w 457200"/>
              <a:gd name="connsiteY52" fmla="*/ 227885 h 533978"/>
              <a:gd name="connsiteX53" fmla="*/ 161925 w 457200"/>
              <a:gd name="connsiteY53" fmla="*/ 219365 h 533978"/>
              <a:gd name="connsiteX54" fmla="*/ 161925 w 457200"/>
              <a:gd name="connsiteY54" fmla="*/ 181782 h 533978"/>
              <a:gd name="connsiteX55" fmla="*/ 190007 w 457200"/>
              <a:gd name="connsiteY55" fmla="*/ 164229 h 533978"/>
              <a:gd name="connsiteX56" fmla="*/ 219075 w 457200"/>
              <a:gd name="connsiteY56" fmla="*/ 186023 h 533978"/>
              <a:gd name="connsiteX57" fmla="*/ 219075 w 457200"/>
              <a:gd name="connsiteY57" fmla="*/ 347957 h 533978"/>
              <a:gd name="connsiteX58" fmla="*/ 190500 w 457200"/>
              <a:gd name="connsiteY58" fmla="*/ 369384 h 533978"/>
              <a:gd name="connsiteX59" fmla="*/ 161925 w 457200"/>
              <a:gd name="connsiteY59" fmla="*/ 347953 h 533978"/>
              <a:gd name="connsiteX60" fmla="*/ 161925 w 457200"/>
              <a:gd name="connsiteY60" fmla="*/ 310805 h 533978"/>
              <a:gd name="connsiteX61" fmla="*/ 142875 w 457200"/>
              <a:gd name="connsiteY61" fmla="*/ 321283 h 533978"/>
              <a:gd name="connsiteX62" fmla="*/ 142875 w 457200"/>
              <a:gd name="connsiteY62" fmla="*/ 352715 h 533978"/>
              <a:gd name="connsiteX63" fmla="*/ 146689 w 457200"/>
              <a:gd name="connsiteY63" fmla="*/ 360333 h 533978"/>
              <a:gd name="connsiteX64" fmla="*/ 184789 w 457200"/>
              <a:gd name="connsiteY64" fmla="*/ 388908 h 533978"/>
              <a:gd name="connsiteX65" fmla="*/ 196211 w 457200"/>
              <a:gd name="connsiteY65" fmla="*/ 388908 h 533978"/>
              <a:gd name="connsiteX66" fmla="*/ 228600 w 457200"/>
              <a:gd name="connsiteY66" fmla="*/ 364622 h 533978"/>
              <a:gd name="connsiteX67" fmla="*/ 260989 w 457200"/>
              <a:gd name="connsiteY67" fmla="*/ 388908 h 533978"/>
              <a:gd name="connsiteX68" fmla="*/ 272411 w 457200"/>
              <a:gd name="connsiteY68" fmla="*/ 388908 h 533978"/>
              <a:gd name="connsiteX69" fmla="*/ 310511 w 457200"/>
              <a:gd name="connsiteY69" fmla="*/ 360333 h 533978"/>
              <a:gd name="connsiteX70" fmla="*/ 314325 w 457200"/>
              <a:gd name="connsiteY70" fmla="*/ 352715 h 533978"/>
              <a:gd name="connsiteX71" fmla="*/ 314325 w 457200"/>
              <a:gd name="connsiteY71" fmla="*/ 320503 h 533978"/>
              <a:gd name="connsiteX72" fmla="*/ 347161 w 457200"/>
              <a:gd name="connsiteY72" fmla="*/ 304085 h 533978"/>
              <a:gd name="connsiteX73" fmla="*/ 352425 w 457200"/>
              <a:gd name="connsiteY73" fmla="*/ 295565 h 533978"/>
              <a:gd name="connsiteX74" fmla="*/ 352425 w 457200"/>
              <a:gd name="connsiteY74" fmla="*/ 234360 h 533978"/>
              <a:gd name="connsiteX75" fmla="*/ 438150 w 457200"/>
              <a:gd name="connsiteY75" fmla="*/ 184339 h 533978"/>
              <a:gd name="connsiteX76" fmla="*/ 438150 w 457200"/>
              <a:gd name="connsiteY76" fmla="*/ 373574 h 533978"/>
              <a:gd name="connsiteX77" fmla="*/ 419863 w 457200"/>
              <a:gd name="connsiteY77" fmla="*/ 406121 h 533978"/>
              <a:gd name="connsiteX78" fmla="*/ 250236 w 457200"/>
              <a:gd name="connsiteY78" fmla="*/ 509370 h 533978"/>
              <a:gd name="connsiteX79" fmla="*/ 208564 w 457200"/>
              <a:gd name="connsiteY79" fmla="*/ 508041 h 533978"/>
              <a:gd name="connsiteX80" fmla="*/ 68315 w 457200"/>
              <a:gd name="connsiteY80" fmla="*/ 409865 h 533978"/>
              <a:gd name="connsiteX81" fmla="*/ 114300 w 457200"/>
              <a:gd name="connsiteY81" fmla="*/ 409865 h 533978"/>
              <a:gd name="connsiteX82" fmla="*/ 114300 w 457200"/>
              <a:gd name="connsiteY82" fmla="*/ 390815 h 533978"/>
              <a:gd name="connsiteX83" fmla="*/ 38100 w 457200"/>
              <a:gd name="connsiteY83" fmla="*/ 390815 h 533978"/>
              <a:gd name="connsiteX84" fmla="*/ 28575 w 457200"/>
              <a:gd name="connsiteY84" fmla="*/ 400340 h 533978"/>
              <a:gd name="connsiteX85" fmla="*/ 28575 w 457200"/>
              <a:gd name="connsiteY85" fmla="*/ 476540 h 533978"/>
              <a:gd name="connsiteX86" fmla="*/ 47625 w 457200"/>
              <a:gd name="connsiteY86" fmla="*/ 476540 h 533978"/>
              <a:gd name="connsiteX87" fmla="*/ 47625 w 457200"/>
              <a:gd name="connsiteY87" fmla="*/ 418634 h 533978"/>
              <a:gd name="connsiteX88" fmla="*/ 197644 w 457200"/>
              <a:gd name="connsiteY88" fmla="*/ 523649 h 533978"/>
              <a:gd name="connsiteX89" fmla="*/ 230423 w 457200"/>
              <a:gd name="connsiteY89" fmla="*/ 533978 h 533978"/>
              <a:gd name="connsiteX90" fmla="*/ 260133 w 457200"/>
              <a:gd name="connsiteY90" fmla="*/ 525644 h 533978"/>
              <a:gd name="connsiteX91" fmla="*/ 429759 w 457200"/>
              <a:gd name="connsiteY91" fmla="*/ 422390 h 533978"/>
              <a:gd name="connsiteX92" fmla="*/ 457200 w 457200"/>
              <a:gd name="connsiteY92" fmla="*/ 373574 h 533978"/>
              <a:gd name="connsiteX93" fmla="*/ 457200 w 457200"/>
              <a:gd name="connsiteY93" fmla="*/ 184339 h 533978"/>
              <a:gd name="connsiteX94" fmla="*/ 447638 w 457200"/>
              <a:gd name="connsiteY94" fmla="*/ 167819 h 5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57200" h="533978">
                <a:moveTo>
                  <a:pt x="447638" y="167819"/>
                </a:moveTo>
                <a:cubicBezTo>
                  <a:pt x="441638" y="164368"/>
                  <a:pt x="434513" y="164396"/>
                  <a:pt x="428551" y="167884"/>
                </a:cubicBezTo>
                <a:lnTo>
                  <a:pt x="338100" y="220663"/>
                </a:lnTo>
                <a:cubicBezTo>
                  <a:pt x="335170" y="222370"/>
                  <a:pt x="333375" y="225504"/>
                  <a:pt x="333375" y="228889"/>
                </a:cubicBezTo>
                <a:lnTo>
                  <a:pt x="333375" y="289677"/>
                </a:lnTo>
                <a:lnTo>
                  <a:pt x="300539" y="306094"/>
                </a:lnTo>
                <a:cubicBezTo>
                  <a:pt x="297312" y="307708"/>
                  <a:pt x="295275" y="311005"/>
                  <a:pt x="295275" y="314614"/>
                </a:cubicBezTo>
                <a:lnTo>
                  <a:pt x="295275" y="347952"/>
                </a:lnTo>
                <a:lnTo>
                  <a:pt x="266700" y="369383"/>
                </a:lnTo>
                <a:lnTo>
                  <a:pt x="238125" y="347957"/>
                </a:lnTo>
                <a:lnTo>
                  <a:pt x="238125" y="186023"/>
                </a:lnTo>
                <a:lnTo>
                  <a:pt x="266700" y="164596"/>
                </a:lnTo>
                <a:lnTo>
                  <a:pt x="295275" y="186027"/>
                </a:lnTo>
                <a:lnTo>
                  <a:pt x="295275" y="223174"/>
                </a:lnTo>
                <a:lnTo>
                  <a:pt x="314325" y="212221"/>
                </a:lnTo>
                <a:lnTo>
                  <a:pt x="314325" y="181264"/>
                </a:lnTo>
                <a:cubicBezTo>
                  <a:pt x="314325" y="178265"/>
                  <a:pt x="312912" y="175442"/>
                  <a:pt x="310511" y="173646"/>
                </a:cubicBezTo>
                <a:lnTo>
                  <a:pt x="272411" y="145071"/>
                </a:lnTo>
                <a:cubicBezTo>
                  <a:pt x="269025" y="142532"/>
                  <a:pt x="264375" y="142532"/>
                  <a:pt x="260989" y="145071"/>
                </a:cubicBezTo>
                <a:lnTo>
                  <a:pt x="228600" y="169358"/>
                </a:lnTo>
                <a:lnTo>
                  <a:pt x="196211" y="145071"/>
                </a:lnTo>
                <a:cubicBezTo>
                  <a:pt x="193067" y="142700"/>
                  <a:pt x="188798" y="142528"/>
                  <a:pt x="185449" y="144611"/>
                </a:cubicBezTo>
                <a:lnTo>
                  <a:pt x="147349" y="168424"/>
                </a:lnTo>
                <a:cubicBezTo>
                  <a:pt x="144568" y="170168"/>
                  <a:pt x="142875" y="173219"/>
                  <a:pt x="142875" y="176502"/>
                </a:cubicBezTo>
                <a:lnTo>
                  <a:pt x="142875" y="213477"/>
                </a:lnTo>
                <a:lnTo>
                  <a:pt x="110039" y="229894"/>
                </a:lnTo>
                <a:cubicBezTo>
                  <a:pt x="106812" y="231508"/>
                  <a:pt x="104775" y="234805"/>
                  <a:pt x="104775" y="238414"/>
                </a:cubicBezTo>
                <a:lnTo>
                  <a:pt x="104775" y="299434"/>
                </a:lnTo>
                <a:lnTo>
                  <a:pt x="19050" y="346195"/>
                </a:lnTo>
                <a:lnTo>
                  <a:pt x="19050" y="160406"/>
                </a:lnTo>
                <a:cubicBezTo>
                  <a:pt x="19050" y="147202"/>
                  <a:pt x="26063" y="134728"/>
                  <a:pt x="37337" y="127859"/>
                </a:cubicBezTo>
                <a:lnTo>
                  <a:pt x="206964" y="24610"/>
                </a:lnTo>
                <a:cubicBezTo>
                  <a:pt x="219893" y="16726"/>
                  <a:pt x="236255" y="17271"/>
                  <a:pt x="248636" y="25939"/>
                </a:cubicBezTo>
                <a:lnTo>
                  <a:pt x="388884" y="124115"/>
                </a:lnTo>
                <a:lnTo>
                  <a:pt x="342900" y="124115"/>
                </a:lnTo>
                <a:lnTo>
                  <a:pt x="342900" y="143165"/>
                </a:lnTo>
                <a:lnTo>
                  <a:pt x="419100" y="143165"/>
                </a:lnTo>
                <a:cubicBezTo>
                  <a:pt x="424364" y="143165"/>
                  <a:pt x="428625" y="138900"/>
                  <a:pt x="428625" y="133640"/>
                </a:cubicBezTo>
                <a:lnTo>
                  <a:pt x="428625" y="57440"/>
                </a:lnTo>
                <a:lnTo>
                  <a:pt x="409575" y="57440"/>
                </a:lnTo>
                <a:lnTo>
                  <a:pt x="409575" y="115347"/>
                </a:lnTo>
                <a:lnTo>
                  <a:pt x="259556" y="10332"/>
                </a:lnTo>
                <a:cubicBezTo>
                  <a:pt x="240971" y="-2681"/>
                  <a:pt x="216442" y="-3463"/>
                  <a:pt x="197067" y="8336"/>
                </a:cubicBezTo>
                <a:lnTo>
                  <a:pt x="27440" y="111590"/>
                </a:lnTo>
                <a:cubicBezTo>
                  <a:pt x="10511" y="121892"/>
                  <a:pt x="0" y="140597"/>
                  <a:pt x="0" y="160406"/>
                </a:cubicBezTo>
                <a:lnTo>
                  <a:pt x="0" y="346195"/>
                </a:lnTo>
                <a:cubicBezTo>
                  <a:pt x="0" y="352985"/>
                  <a:pt x="3488" y="359110"/>
                  <a:pt x="9320" y="362575"/>
                </a:cubicBezTo>
                <a:cubicBezTo>
                  <a:pt x="12343" y="364370"/>
                  <a:pt x="15692" y="365267"/>
                  <a:pt x="19040" y="365267"/>
                </a:cubicBezTo>
                <a:cubicBezTo>
                  <a:pt x="22166" y="365267"/>
                  <a:pt x="25292" y="364486"/>
                  <a:pt x="28165" y="362919"/>
                </a:cubicBezTo>
                <a:lnTo>
                  <a:pt x="118858" y="313452"/>
                </a:lnTo>
                <a:cubicBezTo>
                  <a:pt x="121918" y="311783"/>
                  <a:pt x="123825" y="308574"/>
                  <a:pt x="123825" y="305090"/>
                </a:cubicBezTo>
                <a:lnTo>
                  <a:pt x="123825" y="244303"/>
                </a:lnTo>
                <a:lnTo>
                  <a:pt x="156661" y="227885"/>
                </a:lnTo>
                <a:cubicBezTo>
                  <a:pt x="159888" y="226272"/>
                  <a:pt x="161925" y="222974"/>
                  <a:pt x="161925" y="219365"/>
                </a:cubicBezTo>
                <a:lnTo>
                  <a:pt x="161925" y="181782"/>
                </a:lnTo>
                <a:lnTo>
                  <a:pt x="190007" y="164229"/>
                </a:lnTo>
                <a:lnTo>
                  <a:pt x="219075" y="186023"/>
                </a:lnTo>
                <a:lnTo>
                  <a:pt x="219075" y="347957"/>
                </a:lnTo>
                <a:lnTo>
                  <a:pt x="190500" y="369384"/>
                </a:lnTo>
                <a:lnTo>
                  <a:pt x="161925" y="347953"/>
                </a:lnTo>
                <a:lnTo>
                  <a:pt x="161925" y="310805"/>
                </a:lnTo>
                <a:lnTo>
                  <a:pt x="142875" y="321283"/>
                </a:lnTo>
                <a:lnTo>
                  <a:pt x="142875" y="352715"/>
                </a:lnTo>
                <a:cubicBezTo>
                  <a:pt x="142875" y="355715"/>
                  <a:pt x="144289" y="358538"/>
                  <a:pt x="146689" y="360333"/>
                </a:cubicBezTo>
                <a:lnTo>
                  <a:pt x="184789" y="388908"/>
                </a:lnTo>
                <a:cubicBezTo>
                  <a:pt x="188174" y="391448"/>
                  <a:pt x="192825" y="391448"/>
                  <a:pt x="196211" y="388908"/>
                </a:cubicBezTo>
                <a:lnTo>
                  <a:pt x="228600" y="364622"/>
                </a:lnTo>
                <a:lnTo>
                  <a:pt x="260989" y="388908"/>
                </a:lnTo>
                <a:cubicBezTo>
                  <a:pt x="264374" y="391448"/>
                  <a:pt x="269025" y="391448"/>
                  <a:pt x="272411" y="388908"/>
                </a:cubicBezTo>
                <a:lnTo>
                  <a:pt x="310511" y="360333"/>
                </a:lnTo>
                <a:cubicBezTo>
                  <a:pt x="312911" y="358538"/>
                  <a:pt x="314325" y="355715"/>
                  <a:pt x="314325" y="352715"/>
                </a:cubicBezTo>
                <a:lnTo>
                  <a:pt x="314325" y="320503"/>
                </a:lnTo>
                <a:lnTo>
                  <a:pt x="347161" y="304085"/>
                </a:lnTo>
                <a:cubicBezTo>
                  <a:pt x="350388" y="302472"/>
                  <a:pt x="352425" y="299174"/>
                  <a:pt x="352425" y="295565"/>
                </a:cubicBezTo>
                <a:lnTo>
                  <a:pt x="352425" y="234360"/>
                </a:lnTo>
                <a:lnTo>
                  <a:pt x="438150" y="184339"/>
                </a:lnTo>
                <a:lnTo>
                  <a:pt x="438150" y="373574"/>
                </a:lnTo>
                <a:cubicBezTo>
                  <a:pt x="438150" y="386778"/>
                  <a:pt x="431137" y="399252"/>
                  <a:pt x="419863" y="406121"/>
                </a:cubicBezTo>
                <a:lnTo>
                  <a:pt x="250236" y="509370"/>
                </a:lnTo>
                <a:cubicBezTo>
                  <a:pt x="237297" y="517235"/>
                  <a:pt x="220945" y="516709"/>
                  <a:pt x="208564" y="508041"/>
                </a:cubicBezTo>
                <a:lnTo>
                  <a:pt x="68315" y="409865"/>
                </a:lnTo>
                <a:lnTo>
                  <a:pt x="114300" y="409865"/>
                </a:lnTo>
                <a:lnTo>
                  <a:pt x="114300" y="390815"/>
                </a:lnTo>
                <a:lnTo>
                  <a:pt x="38100" y="390815"/>
                </a:lnTo>
                <a:cubicBezTo>
                  <a:pt x="32836" y="390815"/>
                  <a:pt x="28575" y="395080"/>
                  <a:pt x="28575" y="400340"/>
                </a:cubicBezTo>
                <a:lnTo>
                  <a:pt x="28575" y="476540"/>
                </a:lnTo>
                <a:lnTo>
                  <a:pt x="47625" y="476540"/>
                </a:lnTo>
                <a:lnTo>
                  <a:pt x="47625" y="418634"/>
                </a:lnTo>
                <a:lnTo>
                  <a:pt x="197644" y="523649"/>
                </a:lnTo>
                <a:cubicBezTo>
                  <a:pt x="207457" y="530518"/>
                  <a:pt x="218926" y="533978"/>
                  <a:pt x="230423" y="533978"/>
                </a:cubicBezTo>
                <a:cubicBezTo>
                  <a:pt x="240692" y="533978"/>
                  <a:pt x="250989" y="531211"/>
                  <a:pt x="260133" y="525644"/>
                </a:cubicBezTo>
                <a:lnTo>
                  <a:pt x="429759" y="422390"/>
                </a:lnTo>
                <a:cubicBezTo>
                  <a:pt x="446689" y="412089"/>
                  <a:pt x="457200" y="393382"/>
                  <a:pt x="457200" y="373574"/>
                </a:cubicBezTo>
                <a:lnTo>
                  <a:pt x="457200" y="184339"/>
                </a:lnTo>
                <a:cubicBezTo>
                  <a:pt x="457200" y="177433"/>
                  <a:pt x="453628" y="171256"/>
                  <a:pt x="447638" y="167819"/>
                </a:cubicBezTo>
                <a:close/>
              </a:path>
            </a:pathLst>
          </a:custGeom>
          <a:solidFill>
            <a:srgbClr val="02A88D"/>
          </a:solidFill>
          <a:ln w="6350" cap="flat">
            <a:solidFill>
              <a:srgbClr val="02A88D"/>
            </a:solidFill>
            <a:prstDash val="solid"/>
            <a:miter/>
          </a:ln>
        </p:spPr>
        <p:txBody>
          <a:bodyPr rtlCol="0" anchor="ctr"/>
          <a:lstStyle/>
          <a:p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34AAAC-3BF7-2010-CB7F-E2E432F312D3}"/>
              </a:ext>
            </a:extLst>
          </p:cNvPr>
          <p:cNvSpPr txBox="1"/>
          <p:nvPr/>
        </p:nvSpPr>
        <p:spPr>
          <a:xfrm>
            <a:off x="3313261" y="3679815"/>
            <a:ext cx="1446818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Extract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detailed</a:t>
            </a:r>
            <a:r>
              <a:rPr kumimoji="0" lang="en-US" sz="1000" b="0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business logic</a:t>
            </a:r>
          </a:p>
        </p:txBody>
      </p:sp>
      <p:sp>
        <p:nvSpPr>
          <p:cNvPr id="20" name="Freeform: Shape 204">
            <a:extLst>
              <a:ext uri="{FF2B5EF4-FFF2-40B4-BE49-F238E27FC236}">
                <a16:creationId xmlns:a16="http://schemas.microsoft.com/office/drawing/2014/main" id="{445AFDE7-EEF2-C2F7-771D-F2A4A5947D43}"/>
              </a:ext>
            </a:extLst>
          </p:cNvPr>
          <p:cNvSpPr/>
          <p:nvPr/>
        </p:nvSpPr>
        <p:spPr>
          <a:xfrm>
            <a:off x="3755653" y="3155966"/>
            <a:ext cx="407949" cy="456541"/>
          </a:xfrm>
          <a:custGeom>
            <a:avLst/>
            <a:gdLst>
              <a:gd name="connsiteX0" fmla="*/ 447638 w 457200"/>
              <a:gd name="connsiteY0" fmla="*/ 167819 h 533978"/>
              <a:gd name="connsiteX1" fmla="*/ 428551 w 457200"/>
              <a:gd name="connsiteY1" fmla="*/ 167884 h 533978"/>
              <a:gd name="connsiteX2" fmla="*/ 338100 w 457200"/>
              <a:gd name="connsiteY2" fmla="*/ 220663 h 533978"/>
              <a:gd name="connsiteX3" fmla="*/ 333375 w 457200"/>
              <a:gd name="connsiteY3" fmla="*/ 228889 h 533978"/>
              <a:gd name="connsiteX4" fmla="*/ 333375 w 457200"/>
              <a:gd name="connsiteY4" fmla="*/ 289677 h 533978"/>
              <a:gd name="connsiteX5" fmla="*/ 300539 w 457200"/>
              <a:gd name="connsiteY5" fmla="*/ 306094 h 533978"/>
              <a:gd name="connsiteX6" fmla="*/ 295275 w 457200"/>
              <a:gd name="connsiteY6" fmla="*/ 314614 h 533978"/>
              <a:gd name="connsiteX7" fmla="*/ 295275 w 457200"/>
              <a:gd name="connsiteY7" fmla="*/ 347952 h 533978"/>
              <a:gd name="connsiteX8" fmla="*/ 266700 w 457200"/>
              <a:gd name="connsiteY8" fmla="*/ 369383 h 533978"/>
              <a:gd name="connsiteX9" fmla="*/ 238125 w 457200"/>
              <a:gd name="connsiteY9" fmla="*/ 347957 h 533978"/>
              <a:gd name="connsiteX10" fmla="*/ 238125 w 457200"/>
              <a:gd name="connsiteY10" fmla="*/ 186023 h 533978"/>
              <a:gd name="connsiteX11" fmla="*/ 266700 w 457200"/>
              <a:gd name="connsiteY11" fmla="*/ 164596 h 533978"/>
              <a:gd name="connsiteX12" fmla="*/ 295275 w 457200"/>
              <a:gd name="connsiteY12" fmla="*/ 186027 h 533978"/>
              <a:gd name="connsiteX13" fmla="*/ 295275 w 457200"/>
              <a:gd name="connsiteY13" fmla="*/ 223174 h 533978"/>
              <a:gd name="connsiteX14" fmla="*/ 314325 w 457200"/>
              <a:gd name="connsiteY14" fmla="*/ 212221 h 533978"/>
              <a:gd name="connsiteX15" fmla="*/ 314325 w 457200"/>
              <a:gd name="connsiteY15" fmla="*/ 181264 h 533978"/>
              <a:gd name="connsiteX16" fmla="*/ 310511 w 457200"/>
              <a:gd name="connsiteY16" fmla="*/ 173646 h 533978"/>
              <a:gd name="connsiteX17" fmla="*/ 272411 w 457200"/>
              <a:gd name="connsiteY17" fmla="*/ 145071 h 533978"/>
              <a:gd name="connsiteX18" fmla="*/ 260989 w 457200"/>
              <a:gd name="connsiteY18" fmla="*/ 145071 h 533978"/>
              <a:gd name="connsiteX19" fmla="*/ 228600 w 457200"/>
              <a:gd name="connsiteY19" fmla="*/ 169358 h 533978"/>
              <a:gd name="connsiteX20" fmla="*/ 196211 w 457200"/>
              <a:gd name="connsiteY20" fmla="*/ 145071 h 533978"/>
              <a:gd name="connsiteX21" fmla="*/ 185449 w 457200"/>
              <a:gd name="connsiteY21" fmla="*/ 144611 h 533978"/>
              <a:gd name="connsiteX22" fmla="*/ 147349 w 457200"/>
              <a:gd name="connsiteY22" fmla="*/ 168424 h 533978"/>
              <a:gd name="connsiteX23" fmla="*/ 142875 w 457200"/>
              <a:gd name="connsiteY23" fmla="*/ 176502 h 533978"/>
              <a:gd name="connsiteX24" fmla="*/ 142875 w 457200"/>
              <a:gd name="connsiteY24" fmla="*/ 213477 h 533978"/>
              <a:gd name="connsiteX25" fmla="*/ 110039 w 457200"/>
              <a:gd name="connsiteY25" fmla="*/ 229894 h 533978"/>
              <a:gd name="connsiteX26" fmla="*/ 104775 w 457200"/>
              <a:gd name="connsiteY26" fmla="*/ 238414 h 533978"/>
              <a:gd name="connsiteX27" fmla="*/ 104775 w 457200"/>
              <a:gd name="connsiteY27" fmla="*/ 299434 h 533978"/>
              <a:gd name="connsiteX28" fmla="*/ 19050 w 457200"/>
              <a:gd name="connsiteY28" fmla="*/ 346195 h 533978"/>
              <a:gd name="connsiteX29" fmla="*/ 19050 w 457200"/>
              <a:gd name="connsiteY29" fmla="*/ 160406 h 533978"/>
              <a:gd name="connsiteX30" fmla="*/ 37337 w 457200"/>
              <a:gd name="connsiteY30" fmla="*/ 127859 h 533978"/>
              <a:gd name="connsiteX31" fmla="*/ 206964 w 457200"/>
              <a:gd name="connsiteY31" fmla="*/ 24610 h 533978"/>
              <a:gd name="connsiteX32" fmla="*/ 248636 w 457200"/>
              <a:gd name="connsiteY32" fmla="*/ 25939 h 533978"/>
              <a:gd name="connsiteX33" fmla="*/ 388884 w 457200"/>
              <a:gd name="connsiteY33" fmla="*/ 124115 h 533978"/>
              <a:gd name="connsiteX34" fmla="*/ 342900 w 457200"/>
              <a:gd name="connsiteY34" fmla="*/ 124115 h 533978"/>
              <a:gd name="connsiteX35" fmla="*/ 342900 w 457200"/>
              <a:gd name="connsiteY35" fmla="*/ 143165 h 533978"/>
              <a:gd name="connsiteX36" fmla="*/ 419100 w 457200"/>
              <a:gd name="connsiteY36" fmla="*/ 143165 h 533978"/>
              <a:gd name="connsiteX37" fmla="*/ 428625 w 457200"/>
              <a:gd name="connsiteY37" fmla="*/ 133640 h 533978"/>
              <a:gd name="connsiteX38" fmla="*/ 428625 w 457200"/>
              <a:gd name="connsiteY38" fmla="*/ 57440 h 533978"/>
              <a:gd name="connsiteX39" fmla="*/ 409575 w 457200"/>
              <a:gd name="connsiteY39" fmla="*/ 57440 h 533978"/>
              <a:gd name="connsiteX40" fmla="*/ 409575 w 457200"/>
              <a:gd name="connsiteY40" fmla="*/ 115347 h 533978"/>
              <a:gd name="connsiteX41" fmla="*/ 259556 w 457200"/>
              <a:gd name="connsiteY41" fmla="*/ 10332 h 533978"/>
              <a:gd name="connsiteX42" fmla="*/ 197067 w 457200"/>
              <a:gd name="connsiteY42" fmla="*/ 8336 h 533978"/>
              <a:gd name="connsiteX43" fmla="*/ 27440 w 457200"/>
              <a:gd name="connsiteY43" fmla="*/ 111590 h 533978"/>
              <a:gd name="connsiteX44" fmla="*/ 0 w 457200"/>
              <a:gd name="connsiteY44" fmla="*/ 160406 h 533978"/>
              <a:gd name="connsiteX45" fmla="*/ 0 w 457200"/>
              <a:gd name="connsiteY45" fmla="*/ 346195 h 533978"/>
              <a:gd name="connsiteX46" fmla="*/ 9320 w 457200"/>
              <a:gd name="connsiteY46" fmla="*/ 362575 h 533978"/>
              <a:gd name="connsiteX47" fmla="*/ 19040 w 457200"/>
              <a:gd name="connsiteY47" fmla="*/ 365267 h 533978"/>
              <a:gd name="connsiteX48" fmla="*/ 28165 w 457200"/>
              <a:gd name="connsiteY48" fmla="*/ 362919 h 533978"/>
              <a:gd name="connsiteX49" fmla="*/ 118858 w 457200"/>
              <a:gd name="connsiteY49" fmla="*/ 313452 h 533978"/>
              <a:gd name="connsiteX50" fmla="*/ 123825 w 457200"/>
              <a:gd name="connsiteY50" fmla="*/ 305090 h 533978"/>
              <a:gd name="connsiteX51" fmla="*/ 123825 w 457200"/>
              <a:gd name="connsiteY51" fmla="*/ 244303 h 533978"/>
              <a:gd name="connsiteX52" fmla="*/ 156661 w 457200"/>
              <a:gd name="connsiteY52" fmla="*/ 227885 h 533978"/>
              <a:gd name="connsiteX53" fmla="*/ 161925 w 457200"/>
              <a:gd name="connsiteY53" fmla="*/ 219365 h 533978"/>
              <a:gd name="connsiteX54" fmla="*/ 161925 w 457200"/>
              <a:gd name="connsiteY54" fmla="*/ 181782 h 533978"/>
              <a:gd name="connsiteX55" fmla="*/ 190007 w 457200"/>
              <a:gd name="connsiteY55" fmla="*/ 164229 h 533978"/>
              <a:gd name="connsiteX56" fmla="*/ 219075 w 457200"/>
              <a:gd name="connsiteY56" fmla="*/ 186023 h 533978"/>
              <a:gd name="connsiteX57" fmla="*/ 219075 w 457200"/>
              <a:gd name="connsiteY57" fmla="*/ 347957 h 533978"/>
              <a:gd name="connsiteX58" fmla="*/ 190500 w 457200"/>
              <a:gd name="connsiteY58" fmla="*/ 369384 h 533978"/>
              <a:gd name="connsiteX59" fmla="*/ 161925 w 457200"/>
              <a:gd name="connsiteY59" fmla="*/ 347953 h 533978"/>
              <a:gd name="connsiteX60" fmla="*/ 161925 w 457200"/>
              <a:gd name="connsiteY60" fmla="*/ 310805 h 533978"/>
              <a:gd name="connsiteX61" fmla="*/ 142875 w 457200"/>
              <a:gd name="connsiteY61" fmla="*/ 321283 h 533978"/>
              <a:gd name="connsiteX62" fmla="*/ 142875 w 457200"/>
              <a:gd name="connsiteY62" fmla="*/ 352715 h 533978"/>
              <a:gd name="connsiteX63" fmla="*/ 146689 w 457200"/>
              <a:gd name="connsiteY63" fmla="*/ 360333 h 533978"/>
              <a:gd name="connsiteX64" fmla="*/ 184789 w 457200"/>
              <a:gd name="connsiteY64" fmla="*/ 388908 h 533978"/>
              <a:gd name="connsiteX65" fmla="*/ 196211 w 457200"/>
              <a:gd name="connsiteY65" fmla="*/ 388908 h 533978"/>
              <a:gd name="connsiteX66" fmla="*/ 228600 w 457200"/>
              <a:gd name="connsiteY66" fmla="*/ 364622 h 533978"/>
              <a:gd name="connsiteX67" fmla="*/ 260989 w 457200"/>
              <a:gd name="connsiteY67" fmla="*/ 388908 h 533978"/>
              <a:gd name="connsiteX68" fmla="*/ 272411 w 457200"/>
              <a:gd name="connsiteY68" fmla="*/ 388908 h 533978"/>
              <a:gd name="connsiteX69" fmla="*/ 310511 w 457200"/>
              <a:gd name="connsiteY69" fmla="*/ 360333 h 533978"/>
              <a:gd name="connsiteX70" fmla="*/ 314325 w 457200"/>
              <a:gd name="connsiteY70" fmla="*/ 352715 h 533978"/>
              <a:gd name="connsiteX71" fmla="*/ 314325 w 457200"/>
              <a:gd name="connsiteY71" fmla="*/ 320503 h 533978"/>
              <a:gd name="connsiteX72" fmla="*/ 347161 w 457200"/>
              <a:gd name="connsiteY72" fmla="*/ 304085 h 533978"/>
              <a:gd name="connsiteX73" fmla="*/ 352425 w 457200"/>
              <a:gd name="connsiteY73" fmla="*/ 295565 h 533978"/>
              <a:gd name="connsiteX74" fmla="*/ 352425 w 457200"/>
              <a:gd name="connsiteY74" fmla="*/ 234360 h 533978"/>
              <a:gd name="connsiteX75" fmla="*/ 438150 w 457200"/>
              <a:gd name="connsiteY75" fmla="*/ 184339 h 533978"/>
              <a:gd name="connsiteX76" fmla="*/ 438150 w 457200"/>
              <a:gd name="connsiteY76" fmla="*/ 373574 h 533978"/>
              <a:gd name="connsiteX77" fmla="*/ 419863 w 457200"/>
              <a:gd name="connsiteY77" fmla="*/ 406121 h 533978"/>
              <a:gd name="connsiteX78" fmla="*/ 250236 w 457200"/>
              <a:gd name="connsiteY78" fmla="*/ 509370 h 533978"/>
              <a:gd name="connsiteX79" fmla="*/ 208564 w 457200"/>
              <a:gd name="connsiteY79" fmla="*/ 508041 h 533978"/>
              <a:gd name="connsiteX80" fmla="*/ 68315 w 457200"/>
              <a:gd name="connsiteY80" fmla="*/ 409865 h 533978"/>
              <a:gd name="connsiteX81" fmla="*/ 114300 w 457200"/>
              <a:gd name="connsiteY81" fmla="*/ 409865 h 533978"/>
              <a:gd name="connsiteX82" fmla="*/ 114300 w 457200"/>
              <a:gd name="connsiteY82" fmla="*/ 390815 h 533978"/>
              <a:gd name="connsiteX83" fmla="*/ 38100 w 457200"/>
              <a:gd name="connsiteY83" fmla="*/ 390815 h 533978"/>
              <a:gd name="connsiteX84" fmla="*/ 28575 w 457200"/>
              <a:gd name="connsiteY84" fmla="*/ 400340 h 533978"/>
              <a:gd name="connsiteX85" fmla="*/ 28575 w 457200"/>
              <a:gd name="connsiteY85" fmla="*/ 476540 h 533978"/>
              <a:gd name="connsiteX86" fmla="*/ 47625 w 457200"/>
              <a:gd name="connsiteY86" fmla="*/ 476540 h 533978"/>
              <a:gd name="connsiteX87" fmla="*/ 47625 w 457200"/>
              <a:gd name="connsiteY87" fmla="*/ 418634 h 533978"/>
              <a:gd name="connsiteX88" fmla="*/ 197644 w 457200"/>
              <a:gd name="connsiteY88" fmla="*/ 523649 h 533978"/>
              <a:gd name="connsiteX89" fmla="*/ 230423 w 457200"/>
              <a:gd name="connsiteY89" fmla="*/ 533978 h 533978"/>
              <a:gd name="connsiteX90" fmla="*/ 260133 w 457200"/>
              <a:gd name="connsiteY90" fmla="*/ 525644 h 533978"/>
              <a:gd name="connsiteX91" fmla="*/ 429759 w 457200"/>
              <a:gd name="connsiteY91" fmla="*/ 422390 h 533978"/>
              <a:gd name="connsiteX92" fmla="*/ 457200 w 457200"/>
              <a:gd name="connsiteY92" fmla="*/ 373574 h 533978"/>
              <a:gd name="connsiteX93" fmla="*/ 457200 w 457200"/>
              <a:gd name="connsiteY93" fmla="*/ 184339 h 533978"/>
              <a:gd name="connsiteX94" fmla="*/ 447638 w 457200"/>
              <a:gd name="connsiteY94" fmla="*/ 167819 h 5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57200" h="533978">
                <a:moveTo>
                  <a:pt x="447638" y="167819"/>
                </a:moveTo>
                <a:cubicBezTo>
                  <a:pt x="441638" y="164368"/>
                  <a:pt x="434513" y="164396"/>
                  <a:pt x="428551" y="167884"/>
                </a:cubicBezTo>
                <a:lnTo>
                  <a:pt x="338100" y="220663"/>
                </a:lnTo>
                <a:cubicBezTo>
                  <a:pt x="335170" y="222370"/>
                  <a:pt x="333375" y="225504"/>
                  <a:pt x="333375" y="228889"/>
                </a:cubicBezTo>
                <a:lnTo>
                  <a:pt x="333375" y="289677"/>
                </a:lnTo>
                <a:lnTo>
                  <a:pt x="300539" y="306094"/>
                </a:lnTo>
                <a:cubicBezTo>
                  <a:pt x="297312" y="307708"/>
                  <a:pt x="295275" y="311005"/>
                  <a:pt x="295275" y="314614"/>
                </a:cubicBezTo>
                <a:lnTo>
                  <a:pt x="295275" y="347952"/>
                </a:lnTo>
                <a:lnTo>
                  <a:pt x="266700" y="369383"/>
                </a:lnTo>
                <a:lnTo>
                  <a:pt x="238125" y="347957"/>
                </a:lnTo>
                <a:lnTo>
                  <a:pt x="238125" y="186023"/>
                </a:lnTo>
                <a:lnTo>
                  <a:pt x="266700" y="164596"/>
                </a:lnTo>
                <a:lnTo>
                  <a:pt x="295275" y="186027"/>
                </a:lnTo>
                <a:lnTo>
                  <a:pt x="295275" y="223174"/>
                </a:lnTo>
                <a:lnTo>
                  <a:pt x="314325" y="212221"/>
                </a:lnTo>
                <a:lnTo>
                  <a:pt x="314325" y="181264"/>
                </a:lnTo>
                <a:cubicBezTo>
                  <a:pt x="314325" y="178265"/>
                  <a:pt x="312912" y="175442"/>
                  <a:pt x="310511" y="173646"/>
                </a:cubicBezTo>
                <a:lnTo>
                  <a:pt x="272411" y="145071"/>
                </a:lnTo>
                <a:cubicBezTo>
                  <a:pt x="269025" y="142532"/>
                  <a:pt x="264375" y="142532"/>
                  <a:pt x="260989" y="145071"/>
                </a:cubicBezTo>
                <a:lnTo>
                  <a:pt x="228600" y="169358"/>
                </a:lnTo>
                <a:lnTo>
                  <a:pt x="196211" y="145071"/>
                </a:lnTo>
                <a:cubicBezTo>
                  <a:pt x="193067" y="142700"/>
                  <a:pt x="188798" y="142528"/>
                  <a:pt x="185449" y="144611"/>
                </a:cubicBezTo>
                <a:lnTo>
                  <a:pt x="147349" y="168424"/>
                </a:lnTo>
                <a:cubicBezTo>
                  <a:pt x="144568" y="170168"/>
                  <a:pt x="142875" y="173219"/>
                  <a:pt x="142875" y="176502"/>
                </a:cubicBezTo>
                <a:lnTo>
                  <a:pt x="142875" y="213477"/>
                </a:lnTo>
                <a:lnTo>
                  <a:pt x="110039" y="229894"/>
                </a:lnTo>
                <a:cubicBezTo>
                  <a:pt x="106812" y="231508"/>
                  <a:pt x="104775" y="234805"/>
                  <a:pt x="104775" y="238414"/>
                </a:cubicBezTo>
                <a:lnTo>
                  <a:pt x="104775" y="299434"/>
                </a:lnTo>
                <a:lnTo>
                  <a:pt x="19050" y="346195"/>
                </a:lnTo>
                <a:lnTo>
                  <a:pt x="19050" y="160406"/>
                </a:lnTo>
                <a:cubicBezTo>
                  <a:pt x="19050" y="147202"/>
                  <a:pt x="26063" y="134728"/>
                  <a:pt x="37337" y="127859"/>
                </a:cubicBezTo>
                <a:lnTo>
                  <a:pt x="206964" y="24610"/>
                </a:lnTo>
                <a:cubicBezTo>
                  <a:pt x="219893" y="16726"/>
                  <a:pt x="236255" y="17271"/>
                  <a:pt x="248636" y="25939"/>
                </a:cubicBezTo>
                <a:lnTo>
                  <a:pt x="388884" y="124115"/>
                </a:lnTo>
                <a:lnTo>
                  <a:pt x="342900" y="124115"/>
                </a:lnTo>
                <a:lnTo>
                  <a:pt x="342900" y="143165"/>
                </a:lnTo>
                <a:lnTo>
                  <a:pt x="419100" y="143165"/>
                </a:lnTo>
                <a:cubicBezTo>
                  <a:pt x="424364" y="143165"/>
                  <a:pt x="428625" y="138900"/>
                  <a:pt x="428625" y="133640"/>
                </a:cubicBezTo>
                <a:lnTo>
                  <a:pt x="428625" y="57440"/>
                </a:lnTo>
                <a:lnTo>
                  <a:pt x="409575" y="57440"/>
                </a:lnTo>
                <a:lnTo>
                  <a:pt x="409575" y="115347"/>
                </a:lnTo>
                <a:lnTo>
                  <a:pt x="259556" y="10332"/>
                </a:lnTo>
                <a:cubicBezTo>
                  <a:pt x="240971" y="-2681"/>
                  <a:pt x="216442" y="-3463"/>
                  <a:pt x="197067" y="8336"/>
                </a:cubicBezTo>
                <a:lnTo>
                  <a:pt x="27440" y="111590"/>
                </a:lnTo>
                <a:cubicBezTo>
                  <a:pt x="10511" y="121892"/>
                  <a:pt x="0" y="140597"/>
                  <a:pt x="0" y="160406"/>
                </a:cubicBezTo>
                <a:lnTo>
                  <a:pt x="0" y="346195"/>
                </a:lnTo>
                <a:cubicBezTo>
                  <a:pt x="0" y="352985"/>
                  <a:pt x="3488" y="359110"/>
                  <a:pt x="9320" y="362575"/>
                </a:cubicBezTo>
                <a:cubicBezTo>
                  <a:pt x="12343" y="364370"/>
                  <a:pt x="15692" y="365267"/>
                  <a:pt x="19040" y="365267"/>
                </a:cubicBezTo>
                <a:cubicBezTo>
                  <a:pt x="22166" y="365267"/>
                  <a:pt x="25292" y="364486"/>
                  <a:pt x="28165" y="362919"/>
                </a:cubicBezTo>
                <a:lnTo>
                  <a:pt x="118858" y="313452"/>
                </a:lnTo>
                <a:cubicBezTo>
                  <a:pt x="121918" y="311783"/>
                  <a:pt x="123825" y="308574"/>
                  <a:pt x="123825" y="305090"/>
                </a:cubicBezTo>
                <a:lnTo>
                  <a:pt x="123825" y="244303"/>
                </a:lnTo>
                <a:lnTo>
                  <a:pt x="156661" y="227885"/>
                </a:lnTo>
                <a:cubicBezTo>
                  <a:pt x="159888" y="226272"/>
                  <a:pt x="161925" y="222974"/>
                  <a:pt x="161925" y="219365"/>
                </a:cubicBezTo>
                <a:lnTo>
                  <a:pt x="161925" y="181782"/>
                </a:lnTo>
                <a:lnTo>
                  <a:pt x="190007" y="164229"/>
                </a:lnTo>
                <a:lnTo>
                  <a:pt x="219075" y="186023"/>
                </a:lnTo>
                <a:lnTo>
                  <a:pt x="219075" y="347957"/>
                </a:lnTo>
                <a:lnTo>
                  <a:pt x="190500" y="369384"/>
                </a:lnTo>
                <a:lnTo>
                  <a:pt x="161925" y="347953"/>
                </a:lnTo>
                <a:lnTo>
                  <a:pt x="161925" y="310805"/>
                </a:lnTo>
                <a:lnTo>
                  <a:pt x="142875" y="321283"/>
                </a:lnTo>
                <a:lnTo>
                  <a:pt x="142875" y="352715"/>
                </a:lnTo>
                <a:cubicBezTo>
                  <a:pt x="142875" y="355715"/>
                  <a:pt x="144289" y="358538"/>
                  <a:pt x="146689" y="360333"/>
                </a:cubicBezTo>
                <a:lnTo>
                  <a:pt x="184789" y="388908"/>
                </a:lnTo>
                <a:cubicBezTo>
                  <a:pt x="188174" y="391448"/>
                  <a:pt x="192825" y="391448"/>
                  <a:pt x="196211" y="388908"/>
                </a:cubicBezTo>
                <a:lnTo>
                  <a:pt x="228600" y="364622"/>
                </a:lnTo>
                <a:lnTo>
                  <a:pt x="260989" y="388908"/>
                </a:lnTo>
                <a:cubicBezTo>
                  <a:pt x="264374" y="391448"/>
                  <a:pt x="269025" y="391448"/>
                  <a:pt x="272411" y="388908"/>
                </a:cubicBezTo>
                <a:lnTo>
                  <a:pt x="310511" y="360333"/>
                </a:lnTo>
                <a:cubicBezTo>
                  <a:pt x="312911" y="358538"/>
                  <a:pt x="314325" y="355715"/>
                  <a:pt x="314325" y="352715"/>
                </a:cubicBezTo>
                <a:lnTo>
                  <a:pt x="314325" y="320503"/>
                </a:lnTo>
                <a:lnTo>
                  <a:pt x="347161" y="304085"/>
                </a:lnTo>
                <a:cubicBezTo>
                  <a:pt x="350388" y="302472"/>
                  <a:pt x="352425" y="299174"/>
                  <a:pt x="352425" y="295565"/>
                </a:cubicBezTo>
                <a:lnTo>
                  <a:pt x="352425" y="234360"/>
                </a:lnTo>
                <a:lnTo>
                  <a:pt x="438150" y="184339"/>
                </a:lnTo>
                <a:lnTo>
                  <a:pt x="438150" y="373574"/>
                </a:lnTo>
                <a:cubicBezTo>
                  <a:pt x="438150" y="386778"/>
                  <a:pt x="431137" y="399252"/>
                  <a:pt x="419863" y="406121"/>
                </a:cubicBezTo>
                <a:lnTo>
                  <a:pt x="250236" y="509370"/>
                </a:lnTo>
                <a:cubicBezTo>
                  <a:pt x="237297" y="517235"/>
                  <a:pt x="220945" y="516709"/>
                  <a:pt x="208564" y="508041"/>
                </a:cubicBezTo>
                <a:lnTo>
                  <a:pt x="68315" y="409865"/>
                </a:lnTo>
                <a:lnTo>
                  <a:pt x="114300" y="409865"/>
                </a:lnTo>
                <a:lnTo>
                  <a:pt x="114300" y="390815"/>
                </a:lnTo>
                <a:lnTo>
                  <a:pt x="38100" y="390815"/>
                </a:lnTo>
                <a:cubicBezTo>
                  <a:pt x="32836" y="390815"/>
                  <a:pt x="28575" y="395080"/>
                  <a:pt x="28575" y="400340"/>
                </a:cubicBezTo>
                <a:lnTo>
                  <a:pt x="28575" y="476540"/>
                </a:lnTo>
                <a:lnTo>
                  <a:pt x="47625" y="476540"/>
                </a:lnTo>
                <a:lnTo>
                  <a:pt x="47625" y="418634"/>
                </a:lnTo>
                <a:lnTo>
                  <a:pt x="197644" y="523649"/>
                </a:lnTo>
                <a:cubicBezTo>
                  <a:pt x="207457" y="530518"/>
                  <a:pt x="218926" y="533978"/>
                  <a:pt x="230423" y="533978"/>
                </a:cubicBezTo>
                <a:cubicBezTo>
                  <a:pt x="240692" y="533978"/>
                  <a:pt x="250989" y="531211"/>
                  <a:pt x="260133" y="525644"/>
                </a:cubicBezTo>
                <a:lnTo>
                  <a:pt x="429759" y="422390"/>
                </a:lnTo>
                <a:cubicBezTo>
                  <a:pt x="446689" y="412089"/>
                  <a:pt x="457200" y="393382"/>
                  <a:pt x="457200" y="373574"/>
                </a:cubicBezTo>
                <a:lnTo>
                  <a:pt x="457200" y="184339"/>
                </a:lnTo>
                <a:cubicBezTo>
                  <a:pt x="457200" y="177433"/>
                  <a:pt x="453628" y="171256"/>
                  <a:pt x="447638" y="167819"/>
                </a:cubicBezTo>
                <a:close/>
              </a:path>
            </a:pathLst>
          </a:custGeom>
          <a:solidFill>
            <a:srgbClr val="02A88D"/>
          </a:solidFill>
          <a:ln w="6350" cap="flat">
            <a:solidFill>
              <a:srgbClr val="02A88D"/>
            </a:solidFill>
            <a:prstDash val="solid"/>
            <a:miter/>
          </a:ln>
        </p:spPr>
        <p:txBody>
          <a:bodyPr rtlCol="0" anchor="ctr"/>
          <a:lstStyle/>
          <a:p>
            <a:endParaRPr lang="en-US" kern="0">
              <a:solidFill>
                <a:srgbClr val="FFFFFF"/>
              </a:solidFill>
            </a:endParaRPr>
          </a:p>
        </p:txBody>
      </p:sp>
      <p:cxnSp>
        <p:nvCxnSpPr>
          <p:cNvPr id="22" name="Straight Arrow Connector 1122">
            <a:extLst>
              <a:ext uri="{FF2B5EF4-FFF2-40B4-BE49-F238E27FC236}">
                <a16:creationId xmlns:a16="http://schemas.microsoft.com/office/drawing/2014/main" id="{31ED2599-5CA9-9EA4-5A84-7898F99713E2}"/>
              </a:ext>
            </a:extLst>
          </p:cNvPr>
          <p:cNvCxnSpPr>
            <a:cxnSpLocks/>
          </p:cNvCxnSpPr>
          <p:nvPr/>
        </p:nvCxnSpPr>
        <p:spPr>
          <a:xfrm>
            <a:off x="4842346" y="2856833"/>
            <a:ext cx="91440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586B184-DBE7-09FE-56B6-3810E274BC79}"/>
              </a:ext>
            </a:extLst>
          </p:cNvPr>
          <p:cNvSpPr/>
          <p:nvPr/>
        </p:nvSpPr>
        <p:spPr>
          <a:xfrm>
            <a:off x="8954949" y="2002972"/>
            <a:ext cx="1920240" cy="3374567"/>
          </a:xfrm>
          <a:prstGeom prst="rect">
            <a:avLst/>
          </a:prstGeom>
          <a:noFill/>
          <a:ln w="15875">
            <a:solidFill>
              <a:srgbClr val="01A8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AWS Transform custom</a:t>
            </a:r>
          </a:p>
        </p:txBody>
      </p:sp>
      <p:pic>
        <p:nvPicPr>
          <p:cNvPr id="25" name="Graphic 23" descr="AWS Transform service icon.">
            <a:extLst>
              <a:ext uri="{FF2B5EF4-FFF2-40B4-BE49-F238E27FC236}">
                <a16:creationId xmlns:a16="http://schemas.microsoft.com/office/drawing/2014/main" id="{35B09E8C-8319-7E2D-420E-5363C891DAB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8963239" y="2008989"/>
            <a:ext cx="374904" cy="37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 descr="Generic group.">
            <a:extLst>
              <a:ext uri="{FF2B5EF4-FFF2-40B4-BE49-F238E27FC236}">
                <a16:creationId xmlns:a16="http://schemas.microsoft.com/office/drawing/2014/main" id="{D2238295-37A1-32EA-D636-717EE96728A4}"/>
              </a:ext>
            </a:extLst>
          </p:cNvPr>
          <p:cNvSpPr/>
          <p:nvPr/>
        </p:nvSpPr>
        <p:spPr>
          <a:xfrm>
            <a:off x="6915278" y="2016040"/>
            <a:ext cx="1853053" cy="3361501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Client machine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group</a:t>
            </a:r>
          </a:p>
        </p:txBody>
      </p:sp>
      <p:pic>
        <p:nvPicPr>
          <p:cNvPr id="27" name="Graphic 26" descr="Client resource icon for the General Icons category.">
            <a:extLst>
              <a:ext uri="{FF2B5EF4-FFF2-40B4-BE49-F238E27FC236}">
                <a16:creationId xmlns:a16="http://schemas.microsoft.com/office/drawing/2014/main" id="{C2213881-AC34-5FB6-4AF6-6D93544CE3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897328" y="1988559"/>
            <a:ext cx="457200" cy="457200"/>
          </a:xfrm>
          <a:prstGeom prst="rect">
            <a:avLst/>
          </a:prstGeom>
        </p:spPr>
      </p:pic>
      <p:pic>
        <p:nvPicPr>
          <p:cNvPr id="28" name="Graphic 27" descr="Toolkit resource icon for the General Icons category.">
            <a:extLst>
              <a:ext uri="{FF2B5EF4-FFF2-40B4-BE49-F238E27FC236}">
                <a16:creationId xmlns:a16="http://schemas.microsoft.com/office/drawing/2014/main" id="{C7063DA7-1FCA-45DA-879D-847C071625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566300" y="2379712"/>
            <a:ext cx="457200" cy="457200"/>
          </a:xfrm>
          <a:prstGeom prst="rect">
            <a:avLst/>
          </a:prstGeom>
        </p:spPr>
      </p:pic>
      <p:pic>
        <p:nvPicPr>
          <p:cNvPr id="29" name="Graphic 24" descr="Source code resource icon for the General Icons category.">
            <a:extLst>
              <a:ext uri="{FF2B5EF4-FFF2-40B4-BE49-F238E27FC236}">
                <a16:creationId xmlns:a16="http://schemas.microsoft.com/office/drawing/2014/main" id="{7AAFD3FD-EC0A-7644-2AA0-48CA4FE48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 bwMode="auto">
          <a:xfrm>
            <a:off x="7587567" y="33659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4" descr="Source code resource icon for the General Icons category.">
            <a:extLst>
              <a:ext uri="{FF2B5EF4-FFF2-40B4-BE49-F238E27FC236}">
                <a16:creationId xmlns:a16="http://schemas.microsoft.com/office/drawing/2014/main" id="{69170119-4337-FC8C-B466-755EE1AF3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 bwMode="auto">
          <a:xfrm>
            <a:off x="7620225" y="45307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5">
            <a:extLst>
              <a:ext uri="{FF2B5EF4-FFF2-40B4-BE49-F238E27FC236}">
                <a16:creationId xmlns:a16="http://schemas.microsoft.com/office/drawing/2014/main" id="{9ABA1DEC-0855-95AB-BA98-457120DB7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9903" y="2810659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ATX CLI</a:t>
            </a:r>
          </a:p>
        </p:txBody>
      </p:sp>
      <p:sp>
        <p:nvSpPr>
          <p:cNvPr id="32" name="TextBox 25">
            <a:extLst>
              <a:ext uri="{FF2B5EF4-FFF2-40B4-BE49-F238E27FC236}">
                <a16:creationId xmlns:a16="http://schemas.microsoft.com/office/drawing/2014/main" id="{A6245BEA-E4F9-767D-712B-145C6A7C0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0739" y="3812420"/>
            <a:ext cx="185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Create/manage TD</a:t>
            </a:r>
          </a:p>
        </p:txBody>
      </p:sp>
      <p:sp>
        <p:nvSpPr>
          <p:cNvPr id="33" name="TextBox 25">
            <a:extLst>
              <a:ext uri="{FF2B5EF4-FFF2-40B4-BE49-F238E27FC236}">
                <a16:creationId xmlns:a16="http://schemas.microsoft.com/office/drawing/2014/main" id="{6C6C13FE-6FFD-92A7-74B0-4B9DDBB14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615" y="4955146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Execute TD</a:t>
            </a:r>
          </a:p>
        </p:txBody>
      </p:sp>
      <p:cxnSp>
        <p:nvCxnSpPr>
          <p:cNvPr id="34" name="Straight Arrow Connector 1122">
            <a:extLst>
              <a:ext uri="{FF2B5EF4-FFF2-40B4-BE49-F238E27FC236}">
                <a16:creationId xmlns:a16="http://schemas.microsoft.com/office/drawing/2014/main" id="{A4A7E5DC-1CFC-5C6E-D7D1-84F375E4EE23}"/>
              </a:ext>
            </a:extLst>
          </p:cNvPr>
          <p:cNvCxnSpPr>
            <a:cxnSpLocks/>
          </p:cNvCxnSpPr>
          <p:nvPr/>
        </p:nvCxnSpPr>
        <p:spPr>
          <a:xfrm>
            <a:off x="7818650" y="4067647"/>
            <a:ext cx="0" cy="317716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Straight Arrow Connector 1122">
            <a:extLst>
              <a:ext uri="{FF2B5EF4-FFF2-40B4-BE49-F238E27FC236}">
                <a16:creationId xmlns:a16="http://schemas.microsoft.com/office/drawing/2014/main" id="{9FEC9E89-3898-EBB2-8C37-B45DBC46BBFB}"/>
              </a:ext>
            </a:extLst>
          </p:cNvPr>
          <p:cNvCxnSpPr>
            <a:cxnSpLocks/>
          </p:cNvCxnSpPr>
          <p:nvPr/>
        </p:nvCxnSpPr>
        <p:spPr>
          <a:xfrm>
            <a:off x="7775111" y="3033502"/>
            <a:ext cx="0" cy="317716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8" name="Graphic 23" descr="Users resource icon for the General Icons category.">
            <a:extLst>
              <a:ext uri="{FF2B5EF4-FFF2-40B4-BE49-F238E27FC236}">
                <a16:creationId xmlns:a16="http://schemas.microsoft.com/office/drawing/2014/main" id="{30904433-1450-CB0A-99A0-AAC557865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 bwMode="auto">
          <a:xfrm flipH="1">
            <a:off x="7582227" y="87749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40">
            <a:extLst>
              <a:ext uri="{FF2B5EF4-FFF2-40B4-BE49-F238E27FC236}">
                <a16:creationId xmlns:a16="http://schemas.microsoft.com/office/drawing/2014/main" id="{CAB940E7-A2D2-541D-2FCC-8BE13EE5D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7732" y="1282634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Dev</a:t>
            </a:r>
          </a:p>
        </p:txBody>
      </p:sp>
      <p:cxnSp>
        <p:nvCxnSpPr>
          <p:cNvPr id="40" name="Straight Arrow Connector 1122">
            <a:extLst>
              <a:ext uri="{FF2B5EF4-FFF2-40B4-BE49-F238E27FC236}">
                <a16:creationId xmlns:a16="http://schemas.microsoft.com/office/drawing/2014/main" id="{6A453F43-5239-9A0A-0BF8-3EAEA92C2AA8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7840421" y="1541518"/>
            <a:ext cx="1384" cy="474522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Freeform: Shape 204">
            <a:extLst>
              <a:ext uri="{FF2B5EF4-FFF2-40B4-BE49-F238E27FC236}">
                <a16:creationId xmlns:a16="http://schemas.microsoft.com/office/drawing/2014/main" id="{3F9D27D7-E1AC-361E-E12E-CD42DA062068}"/>
              </a:ext>
            </a:extLst>
          </p:cNvPr>
          <p:cNvSpPr/>
          <p:nvPr/>
        </p:nvSpPr>
        <p:spPr>
          <a:xfrm>
            <a:off x="9514193" y="2622568"/>
            <a:ext cx="407949" cy="456541"/>
          </a:xfrm>
          <a:custGeom>
            <a:avLst/>
            <a:gdLst>
              <a:gd name="connsiteX0" fmla="*/ 447638 w 457200"/>
              <a:gd name="connsiteY0" fmla="*/ 167819 h 533978"/>
              <a:gd name="connsiteX1" fmla="*/ 428551 w 457200"/>
              <a:gd name="connsiteY1" fmla="*/ 167884 h 533978"/>
              <a:gd name="connsiteX2" fmla="*/ 338100 w 457200"/>
              <a:gd name="connsiteY2" fmla="*/ 220663 h 533978"/>
              <a:gd name="connsiteX3" fmla="*/ 333375 w 457200"/>
              <a:gd name="connsiteY3" fmla="*/ 228889 h 533978"/>
              <a:gd name="connsiteX4" fmla="*/ 333375 w 457200"/>
              <a:gd name="connsiteY4" fmla="*/ 289677 h 533978"/>
              <a:gd name="connsiteX5" fmla="*/ 300539 w 457200"/>
              <a:gd name="connsiteY5" fmla="*/ 306094 h 533978"/>
              <a:gd name="connsiteX6" fmla="*/ 295275 w 457200"/>
              <a:gd name="connsiteY6" fmla="*/ 314614 h 533978"/>
              <a:gd name="connsiteX7" fmla="*/ 295275 w 457200"/>
              <a:gd name="connsiteY7" fmla="*/ 347952 h 533978"/>
              <a:gd name="connsiteX8" fmla="*/ 266700 w 457200"/>
              <a:gd name="connsiteY8" fmla="*/ 369383 h 533978"/>
              <a:gd name="connsiteX9" fmla="*/ 238125 w 457200"/>
              <a:gd name="connsiteY9" fmla="*/ 347957 h 533978"/>
              <a:gd name="connsiteX10" fmla="*/ 238125 w 457200"/>
              <a:gd name="connsiteY10" fmla="*/ 186023 h 533978"/>
              <a:gd name="connsiteX11" fmla="*/ 266700 w 457200"/>
              <a:gd name="connsiteY11" fmla="*/ 164596 h 533978"/>
              <a:gd name="connsiteX12" fmla="*/ 295275 w 457200"/>
              <a:gd name="connsiteY12" fmla="*/ 186027 h 533978"/>
              <a:gd name="connsiteX13" fmla="*/ 295275 w 457200"/>
              <a:gd name="connsiteY13" fmla="*/ 223174 h 533978"/>
              <a:gd name="connsiteX14" fmla="*/ 314325 w 457200"/>
              <a:gd name="connsiteY14" fmla="*/ 212221 h 533978"/>
              <a:gd name="connsiteX15" fmla="*/ 314325 w 457200"/>
              <a:gd name="connsiteY15" fmla="*/ 181264 h 533978"/>
              <a:gd name="connsiteX16" fmla="*/ 310511 w 457200"/>
              <a:gd name="connsiteY16" fmla="*/ 173646 h 533978"/>
              <a:gd name="connsiteX17" fmla="*/ 272411 w 457200"/>
              <a:gd name="connsiteY17" fmla="*/ 145071 h 533978"/>
              <a:gd name="connsiteX18" fmla="*/ 260989 w 457200"/>
              <a:gd name="connsiteY18" fmla="*/ 145071 h 533978"/>
              <a:gd name="connsiteX19" fmla="*/ 228600 w 457200"/>
              <a:gd name="connsiteY19" fmla="*/ 169358 h 533978"/>
              <a:gd name="connsiteX20" fmla="*/ 196211 w 457200"/>
              <a:gd name="connsiteY20" fmla="*/ 145071 h 533978"/>
              <a:gd name="connsiteX21" fmla="*/ 185449 w 457200"/>
              <a:gd name="connsiteY21" fmla="*/ 144611 h 533978"/>
              <a:gd name="connsiteX22" fmla="*/ 147349 w 457200"/>
              <a:gd name="connsiteY22" fmla="*/ 168424 h 533978"/>
              <a:gd name="connsiteX23" fmla="*/ 142875 w 457200"/>
              <a:gd name="connsiteY23" fmla="*/ 176502 h 533978"/>
              <a:gd name="connsiteX24" fmla="*/ 142875 w 457200"/>
              <a:gd name="connsiteY24" fmla="*/ 213477 h 533978"/>
              <a:gd name="connsiteX25" fmla="*/ 110039 w 457200"/>
              <a:gd name="connsiteY25" fmla="*/ 229894 h 533978"/>
              <a:gd name="connsiteX26" fmla="*/ 104775 w 457200"/>
              <a:gd name="connsiteY26" fmla="*/ 238414 h 533978"/>
              <a:gd name="connsiteX27" fmla="*/ 104775 w 457200"/>
              <a:gd name="connsiteY27" fmla="*/ 299434 h 533978"/>
              <a:gd name="connsiteX28" fmla="*/ 19050 w 457200"/>
              <a:gd name="connsiteY28" fmla="*/ 346195 h 533978"/>
              <a:gd name="connsiteX29" fmla="*/ 19050 w 457200"/>
              <a:gd name="connsiteY29" fmla="*/ 160406 h 533978"/>
              <a:gd name="connsiteX30" fmla="*/ 37337 w 457200"/>
              <a:gd name="connsiteY30" fmla="*/ 127859 h 533978"/>
              <a:gd name="connsiteX31" fmla="*/ 206964 w 457200"/>
              <a:gd name="connsiteY31" fmla="*/ 24610 h 533978"/>
              <a:gd name="connsiteX32" fmla="*/ 248636 w 457200"/>
              <a:gd name="connsiteY32" fmla="*/ 25939 h 533978"/>
              <a:gd name="connsiteX33" fmla="*/ 388884 w 457200"/>
              <a:gd name="connsiteY33" fmla="*/ 124115 h 533978"/>
              <a:gd name="connsiteX34" fmla="*/ 342900 w 457200"/>
              <a:gd name="connsiteY34" fmla="*/ 124115 h 533978"/>
              <a:gd name="connsiteX35" fmla="*/ 342900 w 457200"/>
              <a:gd name="connsiteY35" fmla="*/ 143165 h 533978"/>
              <a:gd name="connsiteX36" fmla="*/ 419100 w 457200"/>
              <a:gd name="connsiteY36" fmla="*/ 143165 h 533978"/>
              <a:gd name="connsiteX37" fmla="*/ 428625 w 457200"/>
              <a:gd name="connsiteY37" fmla="*/ 133640 h 533978"/>
              <a:gd name="connsiteX38" fmla="*/ 428625 w 457200"/>
              <a:gd name="connsiteY38" fmla="*/ 57440 h 533978"/>
              <a:gd name="connsiteX39" fmla="*/ 409575 w 457200"/>
              <a:gd name="connsiteY39" fmla="*/ 57440 h 533978"/>
              <a:gd name="connsiteX40" fmla="*/ 409575 w 457200"/>
              <a:gd name="connsiteY40" fmla="*/ 115347 h 533978"/>
              <a:gd name="connsiteX41" fmla="*/ 259556 w 457200"/>
              <a:gd name="connsiteY41" fmla="*/ 10332 h 533978"/>
              <a:gd name="connsiteX42" fmla="*/ 197067 w 457200"/>
              <a:gd name="connsiteY42" fmla="*/ 8336 h 533978"/>
              <a:gd name="connsiteX43" fmla="*/ 27440 w 457200"/>
              <a:gd name="connsiteY43" fmla="*/ 111590 h 533978"/>
              <a:gd name="connsiteX44" fmla="*/ 0 w 457200"/>
              <a:gd name="connsiteY44" fmla="*/ 160406 h 533978"/>
              <a:gd name="connsiteX45" fmla="*/ 0 w 457200"/>
              <a:gd name="connsiteY45" fmla="*/ 346195 h 533978"/>
              <a:gd name="connsiteX46" fmla="*/ 9320 w 457200"/>
              <a:gd name="connsiteY46" fmla="*/ 362575 h 533978"/>
              <a:gd name="connsiteX47" fmla="*/ 19040 w 457200"/>
              <a:gd name="connsiteY47" fmla="*/ 365267 h 533978"/>
              <a:gd name="connsiteX48" fmla="*/ 28165 w 457200"/>
              <a:gd name="connsiteY48" fmla="*/ 362919 h 533978"/>
              <a:gd name="connsiteX49" fmla="*/ 118858 w 457200"/>
              <a:gd name="connsiteY49" fmla="*/ 313452 h 533978"/>
              <a:gd name="connsiteX50" fmla="*/ 123825 w 457200"/>
              <a:gd name="connsiteY50" fmla="*/ 305090 h 533978"/>
              <a:gd name="connsiteX51" fmla="*/ 123825 w 457200"/>
              <a:gd name="connsiteY51" fmla="*/ 244303 h 533978"/>
              <a:gd name="connsiteX52" fmla="*/ 156661 w 457200"/>
              <a:gd name="connsiteY52" fmla="*/ 227885 h 533978"/>
              <a:gd name="connsiteX53" fmla="*/ 161925 w 457200"/>
              <a:gd name="connsiteY53" fmla="*/ 219365 h 533978"/>
              <a:gd name="connsiteX54" fmla="*/ 161925 w 457200"/>
              <a:gd name="connsiteY54" fmla="*/ 181782 h 533978"/>
              <a:gd name="connsiteX55" fmla="*/ 190007 w 457200"/>
              <a:gd name="connsiteY55" fmla="*/ 164229 h 533978"/>
              <a:gd name="connsiteX56" fmla="*/ 219075 w 457200"/>
              <a:gd name="connsiteY56" fmla="*/ 186023 h 533978"/>
              <a:gd name="connsiteX57" fmla="*/ 219075 w 457200"/>
              <a:gd name="connsiteY57" fmla="*/ 347957 h 533978"/>
              <a:gd name="connsiteX58" fmla="*/ 190500 w 457200"/>
              <a:gd name="connsiteY58" fmla="*/ 369384 h 533978"/>
              <a:gd name="connsiteX59" fmla="*/ 161925 w 457200"/>
              <a:gd name="connsiteY59" fmla="*/ 347953 h 533978"/>
              <a:gd name="connsiteX60" fmla="*/ 161925 w 457200"/>
              <a:gd name="connsiteY60" fmla="*/ 310805 h 533978"/>
              <a:gd name="connsiteX61" fmla="*/ 142875 w 457200"/>
              <a:gd name="connsiteY61" fmla="*/ 321283 h 533978"/>
              <a:gd name="connsiteX62" fmla="*/ 142875 w 457200"/>
              <a:gd name="connsiteY62" fmla="*/ 352715 h 533978"/>
              <a:gd name="connsiteX63" fmla="*/ 146689 w 457200"/>
              <a:gd name="connsiteY63" fmla="*/ 360333 h 533978"/>
              <a:gd name="connsiteX64" fmla="*/ 184789 w 457200"/>
              <a:gd name="connsiteY64" fmla="*/ 388908 h 533978"/>
              <a:gd name="connsiteX65" fmla="*/ 196211 w 457200"/>
              <a:gd name="connsiteY65" fmla="*/ 388908 h 533978"/>
              <a:gd name="connsiteX66" fmla="*/ 228600 w 457200"/>
              <a:gd name="connsiteY66" fmla="*/ 364622 h 533978"/>
              <a:gd name="connsiteX67" fmla="*/ 260989 w 457200"/>
              <a:gd name="connsiteY67" fmla="*/ 388908 h 533978"/>
              <a:gd name="connsiteX68" fmla="*/ 272411 w 457200"/>
              <a:gd name="connsiteY68" fmla="*/ 388908 h 533978"/>
              <a:gd name="connsiteX69" fmla="*/ 310511 w 457200"/>
              <a:gd name="connsiteY69" fmla="*/ 360333 h 533978"/>
              <a:gd name="connsiteX70" fmla="*/ 314325 w 457200"/>
              <a:gd name="connsiteY70" fmla="*/ 352715 h 533978"/>
              <a:gd name="connsiteX71" fmla="*/ 314325 w 457200"/>
              <a:gd name="connsiteY71" fmla="*/ 320503 h 533978"/>
              <a:gd name="connsiteX72" fmla="*/ 347161 w 457200"/>
              <a:gd name="connsiteY72" fmla="*/ 304085 h 533978"/>
              <a:gd name="connsiteX73" fmla="*/ 352425 w 457200"/>
              <a:gd name="connsiteY73" fmla="*/ 295565 h 533978"/>
              <a:gd name="connsiteX74" fmla="*/ 352425 w 457200"/>
              <a:gd name="connsiteY74" fmla="*/ 234360 h 533978"/>
              <a:gd name="connsiteX75" fmla="*/ 438150 w 457200"/>
              <a:gd name="connsiteY75" fmla="*/ 184339 h 533978"/>
              <a:gd name="connsiteX76" fmla="*/ 438150 w 457200"/>
              <a:gd name="connsiteY76" fmla="*/ 373574 h 533978"/>
              <a:gd name="connsiteX77" fmla="*/ 419863 w 457200"/>
              <a:gd name="connsiteY77" fmla="*/ 406121 h 533978"/>
              <a:gd name="connsiteX78" fmla="*/ 250236 w 457200"/>
              <a:gd name="connsiteY78" fmla="*/ 509370 h 533978"/>
              <a:gd name="connsiteX79" fmla="*/ 208564 w 457200"/>
              <a:gd name="connsiteY79" fmla="*/ 508041 h 533978"/>
              <a:gd name="connsiteX80" fmla="*/ 68315 w 457200"/>
              <a:gd name="connsiteY80" fmla="*/ 409865 h 533978"/>
              <a:gd name="connsiteX81" fmla="*/ 114300 w 457200"/>
              <a:gd name="connsiteY81" fmla="*/ 409865 h 533978"/>
              <a:gd name="connsiteX82" fmla="*/ 114300 w 457200"/>
              <a:gd name="connsiteY82" fmla="*/ 390815 h 533978"/>
              <a:gd name="connsiteX83" fmla="*/ 38100 w 457200"/>
              <a:gd name="connsiteY83" fmla="*/ 390815 h 533978"/>
              <a:gd name="connsiteX84" fmla="*/ 28575 w 457200"/>
              <a:gd name="connsiteY84" fmla="*/ 400340 h 533978"/>
              <a:gd name="connsiteX85" fmla="*/ 28575 w 457200"/>
              <a:gd name="connsiteY85" fmla="*/ 476540 h 533978"/>
              <a:gd name="connsiteX86" fmla="*/ 47625 w 457200"/>
              <a:gd name="connsiteY86" fmla="*/ 476540 h 533978"/>
              <a:gd name="connsiteX87" fmla="*/ 47625 w 457200"/>
              <a:gd name="connsiteY87" fmla="*/ 418634 h 533978"/>
              <a:gd name="connsiteX88" fmla="*/ 197644 w 457200"/>
              <a:gd name="connsiteY88" fmla="*/ 523649 h 533978"/>
              <a:gd name="connsiteX89" fmla="*/ 230423 w 457200"/>
              <a:gd name="connsiteY89" fmla="*/ 533978 h 533978"/>
              <a:gd name="connsiteX90" fmla="*/ 260133 w 457200"/>
              <a:gd name="connsiteY90" fmla="*/ 525644 h 533978"/>
              <a:gd name="connsiteX91" fmla="*/ 429759 w 457200"/>
              <a:gd name="connsiteY91" fmla="*/ 422390 h 533978"/>
              <a:gd name="connsiteX92" fmla="*/ 457200 w 457200"/>
              <a:gd name="connsiteY92" fmla="*/ 373574 h 533978"/>
              <a:gd name="connsiteX93" fmla="*/ 457200 w 457200"/>
              <a:gd name="connsiteY93" fmla="*/ 184339 h 533978"/>
              <a:gd name="connsiteX94" fmla="*/ 447638 w 457200"/>
              <a:gd name="connsiteY94" fmla="*/ 167819 h 5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57200" h="533978">
                <a:moveTo>
                  <a:pt x="447638" y="167819"/>
                </a:moveTo>
                <a:cubicBezTo>
                  <a:pt x="441638" y="164368"/>
                  <a:pt x="434513" y="164396"/>
                  <a:pt x="428551" y="167884"/>
                </a:cubicBezTo>
                <a:lnTo>
                  <a:pt x="338100" y="220663"/>
                </a:lnTo>
                <a:cubicBezTo>
                  <a:pt x="335170" y="222370"/>
                  <a:pt x="333375" y="225504"/>
                  <a:pt x="333375" y="228889"/>
                </a:cubicBezTo>
                <a:lnTo>
                  <a:pt x="333375" y="289677"/>
                </a:lnTo>
                <a:lnTo>
                  <a:pt x="300539" y="306094"/>
                </a:lnTo>
                <a:cubicBezTo>
                  <a:pt x="297312" y="307708"/>
                  <a:pt x="295275" y="311005"/>
                  <a:pt x="295275" y="314614"/>
                </a:cubicBezTo>
                <a:lnTo>
                  <a:pt x="295275" y="347952"/>
                </a:lnTo>
                <a:lnTo>
                  <a:pt x="266700" y="369383"/>
                </a:lnTo>
                <a:lnTo>
                  <a:pt x="238125" y="347957"/>
                </a:lnTo>
                <a:lnTo>
                  <a:pt x="238125" y="186023"/>
                </a:lnTo>
                <a:lnTo>
                  <a:pt x="266700" y="164596"/>
                </a:lnTo>
                <a:lnTo>
                  <a:pt x="295275" y="186027"/>
                </a:lnTo>
                <a:lnTo>
                  <a:pt x="295275" y="223174"/>
                </a:lnTo>
                <a:lnTo>
                  <a:pt x="314325" y="212221"/>
                </a:lnTo>
                <a:lnTo>
                  <a:pt x="314325" y="181264"/>
                </a:lnTo>
                <a:cubicBezTo>
                  <a:pt x="314325" y="178265"/>
                  <a:pt x="312912" y="175442"/>
                  <a:pt x="310511" y="173646"/>
                </a:cubicBezTo>
                <a:lnTo>
                  <a:pt x="272411" y="145071"/>
                </a:lnTo>
                <a:cubicBezTo>
                  <a:pt x="269025" y="142532"/>
                  <a:pt x="264375" y="142532"/>
                  <a:pt x="260989" y="145071"/>
                </a:cubicBezTo>
                <a:lnTo>
                  <a:pt x="228600" y="169358"/>
                </a:lnTo>
                <a:lnTo>
                  <a:pt x="196211" y="145071"/>
                </a:lnTo>
                <a:cubicBezTo>
                  <a:pt x="193067" y="142700"/>
                  <a:pt x="188798" y="142528"/>
                  <a:pt x="185449" y="144611"/>
                </a:cubicBezTo>
                <a:lnTo>
                  <a:pt x="147349" y="168424"/>
                </a:lnTo>
                <a:cubicBezTo>
                  <a:pt x="144568" y="170168"/>
                  <a:pt x="142875" y="173219"/>
                  <a:pt x="142875" y="176502"/>
                </a:cubicBezTo>
                <a:lnTo>
                  <a:pt x="142875" y="213477"/>
                </a:lnTo>
                <a:lnTo>
                  <a:pt x="110039" y="229894"/>
                </a:lnTo>
                <a:cubicBezTo>
                  <a:pt x="106812" y="231508"/>
                  <a:pt x="104775" y="234805"/>
                  <a:pt x="104775" y="238414"/>
                </a:cubicBezTo>
                <a:lnTo>
                  <a:pt x="104775" y="299434"/>
                </a:lnTo>
                <a:lnTo>
                  <a:pt x="19050" y="346195"/>
                </a:lnTo>
                <a:lnTo>
                  <a:pt x="19050" y="160406"/>
                </a:lnTo>
                <a:cubicBezTo>
                  <a:pt x="19050" y="147202"/>
                  <a:pt x="26063" y="134728"/>
                  <a:pt x="37337" y="127859"/>
                </a:cubicBezTo>
                <a:lnTo>
                  <a:pt x="206964" y="24610"/>
                </a:lnTo>
                <a:cubicBezTo>
                  <a:pt x="219893" y="16726"/>
                  <a:pt x="236255" y="17271"/>
                  <a:pt x="248636" y="25939"/>
                </a:cubicBezTo>
                <a:lnTo>
                  <a:pt x="388884" y="124115"/>
                </a:lnTo>
                <a:lnTo>
                  <a:pt x="342900" y="124115"/>
                </a:lnTo>
                <a:lnTo>
                  <a:pt x="342900" y="143165"/>
                </a:lnTo>
                <a:lnTo>
                  <a:pt x="419100" y="143165"/>
                </a:lnTo>
                <a:cubicBezTo>
                  <a:pt x="424364" y="143165"/>
                  <a:pt x="428625" y="138900"/>
                  <a:pt x="428625" y="133640"/>
                </a:cubicBezTo>
                <a:lnTo>
                  <a:pt x="428625" y="57440"/>
                </a:lnTo>
                <a:lnTo>
                  <a:pt x="409575" y="57440"/>
                </a:lnTo>
                <a:lnTo>
                  <a:pt x="409575" y="115347"/>
                </a:lnTo>
                <a:lnTo>
                  <a:pt x="259556" y="10332"/>
                </a:lnTo>
                <a:cubicBezTo>
                  <a:pt x="240971" y="-2681"/>
                  <a:pt x="216442" y="-3463"/>
                  <a:pt x="197067" y="8336"/>
                </a:cubicBezTo>
                <a:lnTo>
                  <a:pt x="27440" y="111590"/>
                </a:lnTo>
                <a:cubicBezTo>
                  <a:pt x="10511" y="121892"/>
                  <a:pt x="0" y="140597"/>
                  <a:pt x="0" y="160406"/>
                </a:cubicBezTo>
                <a:lnTo>
                  <a:pt x="0" y="346195"/>
                </a:lnTo>
                <a:cubicBezTo>
                  <a:pt x="0" y="352985"/>
                  <a:pt x="3488" y="359110"/>
                  <a:pt x="9320" y="362575"/>
                </a:cubicBezTo>
                <a:cubicBezTo>
                  <a:pt x="12343" y="364370"/>
                  <a:pt x="15692" y="365267"/>
                  <a:pt x="19040" y="365267"/>
                </a:cubicBezTo>
                <a:cubicBezTo>
                  <a:pt x="22166" y="365267"/>
                  <a:pt x="25292" y="364486"/>
                  <a:pt x="28165" y="362919"/>
                </a:cubicBezTo>
                <a:lnTo>
                  <a:pt x="118858" y="313452"/>
                </a:lnTo>
                <a:cubicBezTo>
                  <a:pt x="121918" y="311783"/>
                  <a:pt x="123825" y="308574"/>
                  <a:pt x="123825" y="305090"/>
                </a:cubicBezTo>
                <a:lnTo>
                  <a:pt x="123825" y="244303"/>
                </a:lnTo>
                <a:lnTo>
                  <a:pt x="156661" y="227885"/>
                </a:lnTo>
                <a:cubicBezTo>
                  <a:pt x="159888" y="226272"/>
                  <a:pt x="161925" y="222974"/>
                  <a:pt x="161925" y="219365"/>
                </a:cubicBezTo>
                <a:lnTo>
                  <a:pt x="161925" y="181782"/>
                </a:lnTo>
                <a:lnTo>
                  <a:pt x="190007" y="164229"/>
                </a:lnTo>
                <a:lnTo>
                  <a:pt x="219075" y="186023"/>
                </a:lnTo>
                <a:lnTo>
                  <a:pt x="219075" y="347957"/>
                </a:lnTo>
                <a:lnTo>
                  <a:pt x="190500" y="369384"/>
                </a:lnTo>
                <a:lnTo>
                  <a:pt x="161925" y="347953"/>
                </a:lnTo>
                <a:lnTo>
                  <a:pt x="161925" y="310805"/>
                </a:lnTo>
                <a:lnTo>
                  <a:pt x="142875" y="321283"/>
                </a:lnTo>
                <a:lnTo>
                  <a:pt x="142875" y="352715"/>
                </a:lnTo>
                <a:cubicBezTo>
                  <a:pt x="142875" y="355715"/>
                  <a:pt x="144289" y="358538"/>
                  <a:pt x="146689" y="360333"/>
                </a:cubicBezTo>
                <a:lnTo>
                  <a:pt x="184789" y="388908"/>
                </a:lnTo>
                <a:cubicBezTo>
                  <a:pt x="188174" y="391448"/>
                  <a:pt x="192825" y="391448"/>
                  <a:pt x="196211" y="388908"/>
                </a:cubicBezTo>
                <a:lnTo>
                  <a:pt x="228600" y="364622"/>
                </a:lnTo>
                <a:lnTo>
                  <a:pt x="260989" y="388908"/>
                </a:lnTo>
                <a:cubicBezTo>
                  <a:pt x="264374" y="391448"/>
                  <a:pt x="269025" y="391448"/>
                  <a:pt x="272411" y="388908"/>
                </a:cubicBezTo>
                <a:lnTo>
                  <a:pt x="310511" y="360333"/>
                </a:lnTo>
                <a:cubicBezTo>
                  <a:pt x="312911" y="358538"/>
                  <a:pt x="314325" y="355715"/>
                  <a:pt x="314325" y="352715"/>
                </a:cubicBezTo>
                <a:lnTo>
                  <a:pt x="314325" y="320503"/>
                </a:lnTo>
                <a:lnTo>
                  <a:pt x="347161" y="304085"/>
                </a:lnTo>
                <a:cubicBezTo>
                  <a:pt x="350388" y="302472"/>
                  <a:pt x="352425" y="299174"/>
                  <a:pt x="352425" y="295565"/>
                </a:cubicBezTo>
                <a:lnTo>
                  <a:pt x="352425" y="234360"/>
                </a:lnTo>
                <a:lnTo>
                  <a:pt x="438150" y="184339"/>
                </a:lnTo>
                <a:lnTo>
                  <a:pt x="438150" y="373574"/>
                </a:lnTo>
                <a:cubicBezTo>
                  <a:pt x="438150" y="386778"/>
                  <a:pt x="431137" y="399252"/>
                  <a:pt x="419863" y="406121"/>
                </a:cubicBezTo>
                <a:lnTo>
                  <a:pt x="250236" y="509370"/>
                </a:lnTo>
                <a:cubicBezTo>
                  <a:pt x="237297" y="517235"/>
                  <a:pt x="220945" y="516709"/>
                  <a:pt x="208564" y="508041"/>
                </a:cubicBezTo>
                <a:lnTo>
                  <a:pt x="68315" y="409865"/>
                </a:lnTo>
                <a:lnTo>
                  <a:pt x="114300" y="409865"/>
                </a:lnTo>
                <a:lnTo>
                  <a:pt x="114300" y="390815"/>
                </a:lnTo>
                <a:lnTo>
                  <a:pt x="38100" y="390815"/>
                </a:lnTo>
                <a:cubicBezTo>
                  <a:pt x="32836" y="390815"/>
                  <a:pt x="28575" y="395080"/>
                  <a:pt x="28575" y="400340"/>
                </a:cubicBezTo>
                <a:lnTo>
                  <a:pt x="28575" y="476540"/>
                </a:lnTo>
                <a:lnTo>
                  <a:pt x="47625" y="476540"/>
                </a:lnTo>
                <a:lnTo>
                  <a:pt x="47625" y="418634"/>
                </a:lnTo>
                <a:lnTo>
                  <a:pt x="197644" y="523649"/>
                </a:lnTo>
                <a:cubicBezTo>
                  <a:pt x="207457" y="530518"/>
                  <a:pt x="218926" y="533978"/>
                  <a:pt x="230423" y="533978"/>
                </a:cubicBezTo>
                <a:cubicBezTo>
                  <a:pt x="240692" y="533978"/>
                  <a:pt x="250989" y="531211"/>
                  <a:pt x="260133" y="525644"/>
                </a:cubicBezTo>
                <a:lnTo>
                  <a:pt x="429759" y="422390"/>
                </a:lnTo>
                <a:cubicBezTo>
                  <a:pt x="446689" y="412089"/>
                  <a:pt x="457200" y="393382"/>
                  <a:pt x="457200" y="373574"/>
                </a:cubicBezTo>
                <a:lnTo>
                  <a:pt x="457200" y="184339"/>
                </a:lnTo>
                <a:cubicBezTo>
                  <a:pt x="457200" y="177433"/>
                  <a:pt x="453628" y="171256"/>
                  <a:pt x="447638" y="167819"/>
                </a:cubicBezTo>
                <a:close/>
              </a:path>
            </a:pathLst>
          </a:custGeom>
          <a:solidFill>
            <a:srgbClr val="02A88D"/>
          </a:solidFill>
          <a:ln w="6350" cap="flat">
            <a:solidFill>
              <a:srgbClr val="02A88D"/>
            </a:solidFill>
            <a:prstDash val="solid"/>
            <a:miter/>
          </a:ln>
        </p:spPr>
        <p:txBody>
          <a:bodyPr rtlCol="0" anchor="ctr"/>
          <a:lstStyle/>
          <a:p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9790B8-DC30-29E5-13EB-5E14C881CEDB}"/>
              </a:ext>
            </a:extLst>
          </p:cNvPr>
          <p:cNvSpPr/>
          <p:nvPr/>
        </p:nvSpPr>
        <p:spPr>
          <a:xfrm>
            <a:off x="9339942" y="3362104"/>
            <a:ext cx="1186543" cy="2707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Planner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89591E1-946C-B2DC-FBED-F12EB6E33536}"/>
              </a:ext>
            </a:extLst>
          </p:cNvPr>
          <p:cNvSpPr/>
          <p:nvPr/>
        </p:nvSpPr>
        <p:spPr>
          <a:xfrm>
            <a:off x="9350825" y="3666905"/>
            <a:ext cx="1186543" cy="2707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Execution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CBD18CE-F100-4A98-331B-DC24E34B7D74}"/>
              </a:ext>
            </a:extLst>
          </p:cNvPr>
          <p:cNvSpPr/>
          <p:nvPr/>
        </p:nvSpPr>
        <p:spPr>
          <a:xfrm>
            <a:off x="9350822" y="3993477"/>
            <a:ext cx="1186543" cy="3657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Validation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Self debug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0D1F414-0B8E-E049-B6AA-2748CB78CE52}"/>
              </a:ext>
            </a:extLst>
          </p:cNvPr>
          <p:cNvSpPr txBox="1"/>
          <p:nvPr/>
        </p:nvSpPr>
        <p:spPr>
          <a:xfrm>
            <a:off x="9343942" y="3081101"/>
            <a:ext cx="1446818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ATX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ECCF7B8-A7BD-8628-69E9-740BE243804A}"/>
              </a:ext>
            </a:extLst>
          </p:cNvPr>
          <p:cNvSpPr txBox="1"/>
          <p:nvPr/>
        </p:nvSpPr>
        <p:spPr>
          <a:xfrm>
            <a:off x="8059429" y="2830730"/>
            <a:ext cx="1446818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Create/Publish TD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A215BF8-6AF6-4433-D6D0-3C0CA80CE753}"/>
              </a:ext>
            </a:extLst>
          </p:cNvPr>
          <p:cNvSpPr txBox="1"/>
          <p:nvPr/>
        </p:nvSpPr>
        <p:spPr>
          <a:xfrm>
            <a:off x="9235089" y="4539786"/>
            <a:ext cx="1446818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Plan/Execute/validate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Multi-document 33">
            <a:extLst>
              <a:ext uri="{FF2B5EF4-FFF2-40B4-BE49-F238E27FC236}">
                <a16:creationId xmlns:a16="http://schemas.microsoft.com/office/drawing/2014/main" id="{DCCD6378-C5AB-C6AD-274A-9AE28B5DC761}"/>
              </a:ext>
            </a:extLst>
          </p:cNvPr>
          <p:cNvSpPr/>
          <p:nvPr/>
        </p:nvSpPr>
        <p:spPr>
          <a:xfrm>
            <a:off x="11110856" y="3458596"/>
            <a:ext cx="1005840" cy="640080"/>
          </a:xfrm>
          <a:prstGeom prst="flowChartMultidocument">
            <a:avLst/>
          </a:prstGeom>
          <a:noFill/>
          <a:ln w="12700" cap="flat" cmpd="sng" algn="ctr">
            <a:solidFill>
              <a:srgbClr val="0073E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Modernized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cxnSp>
        <p:nvCxnSpPr>
          <p:cNvPr id="55" name="Straight Arrow Connector 1122">
            <a:extLst>
              <a:ext uri="{FF2B5EF4-FFF2-40B4-BE49-F238E27FC236}">
                <a16:creationId xmlns:a16="http://schemas.microsoft.com/office/drawing/2014/main" id="{3D32EB8B-57EE-FB4A-9101-11E04FD79F25}"/>
              </a:ext>
            </a:extLst>
          </p:cNvPr>
          <p:cNvCxnSpPr>
            <a:cxnSpLocks/>
          </p:cNvCxnSpPr>
          <p:nvPr/>
        </p:nvCxnSpPr>
        <p:spPr>
          <a:xfrm>
            <a:off x="10581274" y="3864427"/>
            <a:ext cx="45720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7F66785C-4061-AB26-F952-7396C0641638}"/>
              </a:ext>
            </a:extLst>
          </p:cNvPr>
          <p:cNvSpPr>
            <a:spLocks noChangeAspect="1"/>
          </p:cNvSpPr>
          <p:nvPr/>
        </p:nvSpPr>
        <p:spPr bwMode="auto">
          <a:xfrm>
            <a:off x="5032793" y="2458864"/>
            <a:ext cx="329184" cy="329184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4B87240-6F0F-963D-60E8-79F18A7B21E8}"/>
              </a:ext>
            </a:extLst>
          </p:cNvPr>
          <p:cNvSpPr>
            <a:spLocks noChangeAspect="1"/>
          </p:cNvSpPr>
          <p:nvPr/>
        </p:nvSpPr>
        <p:spPr bwMode="auto">
          <a:xfrm>
            <a:off x="6818049" y="3797806"/>
            <a:ext cx="329184" cy="329184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11B7F4F-9CFF-61E0-69BA-FAD1FC0232C1}"/>
              </a:ext>
            </a:extLst>
          </p:cNvPr>
          <p:cNvSpPr>
            <a:spLocks noChangeAspect="1"/>
          </p:cNvSpPr>
          <p:nvPr/>
        </p:nvSpPr>
        <p:spPr bwMode="auto">
          <a:xfrm>
            <a:off x="7101079" y="4973465"/>
            <a:ext cx="329184" cy="329184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01982DA-D1C4-5A24-AC0C-EE36EDF51CDC}"/>
              </a:ext>
            </a:extLst>
          </p:cNvPr>
          <p:cNvSpPr>
            <a:spLocks noChangeAspect="1"/>
          </p:cNvSpPr>
          <p:nvPr/>
        </p:nvSpPr>
        <p:spPr bwMode="auto">
          <a:xfrm>
            <a:off x="11368278" y="3068466"/>
            <a:ext cx="329184" cy="329184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" name="Rectangle 12" descr="Generic group.">
            <a:extLst>
              <a:ext uri="{FF2B5EF4-FFF2-40B4-BE49-F238E27FC236}">
                <a16:creationId xmlns:a16="http://schemas.microsoft.com/office/drawing/2014/main" id="{16B08959-31DE-7091-F4F6-ACE3E2EFE8A1}"/>
              </a:ext>
            </a:extLst>
          </p:cNvPr>
          <p:cNvSpPr/>
          <p:nvPr/>
        </p:nvSpPr>
        <p:spPr>
          <a:xfrm>
            <a:off x="5337026" y="5499467"/>
            <a:ext cx="1291432" cy="1256806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 Reference 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phic 16" descr="Document resource icon for the General Icons category.">
            <a:extLst>
              <a:ext uri="{FF2B5EF4-FFF2-40B4-BE49-F238E27FC236}">
                <a16:creationId xmlns:a16="http://schemas.microsoft.com/office/drawing/2014/main" id="{CFB56CBF-F170-8E86-8C7D-476229D67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5700124" y="59458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Graphic 16" descr="Document resource icon for the General Icons category.">
            <a:extLst>
              <a:ext uri="{FF2B5EF4-FFF2-40B4-BE49-F238E27FC236}">
                <a16:creationId xmlns:a16="http://schemas.microsoft.com/office/drawing/2014/main" id="{D5563D55-E86C-FA31-D335-826A88212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5711009" y="399735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3">
            <a:extLst>
              <a:ext uri="{FF2B5EF4-FFF2-40B4-BE49-F238E27FC236}">
                <a16:creationId xmlns:a16="http://schemas.microsoft.com/office/drawing/2014/main" id="{39B1C2ED-8CDA-B338-8108-902AF0A41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5930" y="3735944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Input data</a:t>
            </a:r>
          </a:p>
        </p:txBody>
      </p:sp>
      <p:sp>
        <p:nvSpPr>
          <p:cNvPr id="36" name="TextBox 33">
            <a:extLst>
              <a:ext uri="{FF2B5EF4-FFF2-40B4-BE49-F238E27FC236}">
                <a16:creationId xmlns:a16="http://schemas.microsoft.com/office/drawing/2014/main" id="{9DCAA034-2044-35B5-FEBD-566886A62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1244" y="4421745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Output data</a:t>
            </a:r>
          </a:p>
        </p:txBody>
      </p:sp>
      <p:cxnSp>
        <p:nvCxnSpPr>
          <p:cNvPr id="67" name="Elbow Connector 25" descr="Elbow horizontal arrow pointing right (2).">
            <a:extLst>
              <a:ext uri="{FF2B5EF4-FFF2-40B4-BE49-F238E27FC236}">
                <a16:creationId xmlns:a16="http://schemas.microsoft.com/office/drawing/2014/main" id="{3BE04771-CF75-484E-6FFE-653012974ABD}"/>
              </a:ext>
            </a:extLst>
          </p:cNvPr>
          <p:cNvCxnSpPr>
            <a:cxnSpLocks/>
          </p:cNvCxnSpPr>
          <p:nvPr/>
        </p:nvCxnSpPr>
        <p:spPr>
          <a:xfrm flipV="1">
            <a:off x="7967822" y="3015788"/>
            <a:ext cx="1546371" cy="526378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25" descr="Elbow horizontal arrow pointing right (2).">
            <a:extLst>
              <a:ext uri="{FF2B5EF4-FFF2-40B4-BE49-F238E27FC236}">
                <a16:creationId xmlns:a16="http://schemas.microsoft.com/office/drawing/2014/main" id="{FD64058A-976E-31F2-58E3-EB00AB8ACD56}"/>
              </a:ext>
            </a:extLst>
          </p:cNvPr>
          <p:cNvCxnSpPr>
            <a:cxnSpLocks/>
          </p:cNvCxnSpPr>
          <p:nvPr/>
        </p:nvCxnSpPr>
        <p:spPr>
          <a:xfrm flipV="1">
            <a:off x="8022251" y="4267645"/>
            <a:ext cx="1280160" cy="526378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1122">
            <a:extLst>
              <a:ext uri="{FF2B5EF4-FFF2-40B4-BE49-F238E27FC236}">
                <a16:creationId xmlns:a16="http://schemas.microsoft.com/office/drawing/2014/main" id="{127067E8-B426-D56F-870C-32013EEC1985}"/>
              </a:ext>
            </a:extLst>
          </p:cNvPr>
          <p:cNvCxnSpPr>
            <a:cxnSpLocks/>
          </p:cNvCxnSpPr>
          <p:nvPr/>
        </p:nvCxnSpPr>
        <p:spPr>
          <a:xfrm>
            <a:off x="6616714" y="3139862"/>
            <a:ext cx="27432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Rectangle 7" descr="Generic group.">
            <a:extLst>
              <a:ext uri="{FF2B5EF4-FFF2-40B4-BE49-F238E27FC236}">
                <a16:creationId xmlns:a16="http://schemas.microsoft.com/office/drawing/2014/main" id="{6CF0E71C-CF29-FDCE-6A6B-F5C2A1CE1EBE}"/>
              </a:ext>
            </a:extLst>
          </p:cNvPr>
          <p:cNvSpPr/>
          <p:nvPr/>
        </p:nvSpPr>
        <p:spPr>
          <a:xfrm>
            <a:off x="5304370" y="2037814"/>
            <a:ext cx="1291432" cy="3339726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 Input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Graphic 16" descr="Document resource icon for the General Icons category.">
            <a:extLst>
              <a:ext uri="{FF2B5EF4-FFF2-40B4-BE49-F238E27FC236}">
                <a16:creationId xmlns:a16="http://schemas.microsoft.com/office/drawing/2014/main" id="{2F9E088B-C96F-8F58-C621-94FB0C35E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5700120" y="333332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33">
            <a:extLst>
              <a:ext uri="{FF2B5EF4-FFF2-40B4-BE49-F238E27FC236}">
                <a16:creationId xmlns:a16="http://schemas.microsoft.com/office/drawing/2014/main" id="{F2157BF5-C984-6191-80BB-123E63EA6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390" y="6370283"/>
            <a:ext cx="13917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EZT coding guide</a:t>
            </a:r>
          </a:p>
        </p:txBody>
      </p:sp>
      <p:pic>
        <p:nvPicPr>
          <p:cNvPr id="47" name="Graphic 16" descr="Document resource icon for the General Icons category.">
            <a:extLst>
              <a:ext uri="{FF2B5EF4-FFF2-40B4-BE49-F238E27FC236}">
                <a16:creationId xmlns:a16="http://schemas.microsoft.com/office/drawing/2014/main" id="{8E46A211-A74E-67CA-A10A-D79892C7E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5711009" y="24842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33">
            <a:extLst>
              <a:ext uri="{FF2B5EF4-FFF2-40B4-BE49-F238E27FC236}">
                <a16:creationId xmlns:a16="http://schemas.microsoft.com/office/drawing/2014/main" id="{67D2EC80-6F03-420D-1566-FB910D5D3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7704" y="2897743"/>
            <a:ext cx="1073150" cy="1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BRE</a:t>
            </a:r>
          </a:p>
        </p:txBody>
      </p:sp>
      <p:sp>
        <p:nvSpPr>
          <p:cNvPr id="49" name="Multi-document 33">
            <a:extLst>
              <a:ext uri="{FF2B5EF4-FFF2-40B4-BE49-F238E27FC236}">
                <a16:creationId xmlns:a16="http://schemas.microsoft.com/office/drawing/2014/main" id="{8EBB8ED0-C347-4D5A-7974-017ED0F40A90}"/>
              </a:ext>
            </a:extLst>
          </p:cNvPr>
          <p:cNvSpPr/>
          <p:nvPr/>
        </p:nvSpPr>
        <p:spPr>
          <a:xfrm>
            <a:off x="5624461" y="4808424"/>
            <a:ext cx="822960" cy="457200"/>
          </a:xfrm>
          <a:prstGeom prst="flowChartMultidocument">
            <a:avLst/>
          </a:prstGeom>
          <a:noFill/>
          <a:ln w="12700" cap="flat" cmpd="sng" algn="ctr">
            <a:solidFill>
              <a:srgbClr val="0073E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EZT/JCL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cxnSp>
        <p:nvCxnSpPr>
          <p:cNvPr id="50" name="Elbow Connector 25" descr="Elbow horizontal arrow pointing right (2).">
            <a:extLst>
              <a:ext uri="{FF2B5EF4-FFF2-40B4-BE49-F238E27FC236}">
                <a16:creationId xmlns:a16="http://schemas.microsoft.com/office/drawing/2014/main" id="{70EC0414-84D3-C816-4C4C-AB7E46BDC737}"/>
              </a:ext>
            </a:extLst>
          </p:cNvPr>
          <p:cNvCxnSpPr>
            <a:cxnSpLocks/>
            <a:stCxn id="13" idx="3"/>
            <a:endCxn id="29" idx="1"/>
          </p:cNvCxnSpPr>
          <p:nvPr/>
        </p:nvCxnSpPr>
        <p:spPr>
          <a:xfrm flipV="1">
            <a:off x="6628458" y="3594588"/>
            <a:ext cx="959109" cy="2533282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31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WS Confidential Dark">
  <a:themeElements>
    <a:clrScheme name="AWS 2024">
      <a:dk1>
        <a:srgbClr val="000000"/>
      </a:dk1>
      <a:lt1>
        <a:srgbClr val="FFFFFF"/>
      </a:lt1>
      <a:dk2>
        <a:srgbClr val="161D26"/>
      </a:dk2>
      <a:lt2>
        <a:srgbClr val="F3F3F7"/>
      </a:lt2>
      <a:accent1>
        <a:srgbClr val="41B3FF"/>
      </a:accent1>
      <a:accent2>
        <a:srgbClr val="AD5CFF"/>
      </a:accent2>
      <a:accent3>
        <a:srgbClr val="00E500"/>
      </a:accent3>
      <a:accent4>
        <a:srgbClr val="FF5C85"/>
      </a:accent4>
      <a:accent5>
        <a:srgbClr val="FF693C"/>
      </a:accent5>
      <a:accent6>
        <a:srgbClr val="FBD332"/>
      </a:accent6>
      <a:hlink>
        <a:srgbClr val="41B1E8"/>
      </a:hlink>
      <a:folHlink>
        <a:srgbClr val="41B1E8"/>
      </a:folHlink>
    </a:clrScheme>
    <a:fontScheme name="amz 25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WS Confidential Dark">
  <a:themeElements>
    <a:clrScheme name="AWS 2024">
      <a:dk1>
        <a:srgbClr val="000000"/>
      </a:dk1>
      <a:lt1>
        <a:srgbClr val="FFFFFF"/>
      </a:lt1>
      <a:dk2>
        <a:srgbClr val="161D26"/>
      </a:dk2>
      <a:lt2>
        <a:srgbClr val="F3F3F7"/>
      </a:lt2>
      <a:accent1>
        <a:srgbClr val="41B3FF"/>
      </a:accent1>
      <a:accent2>
        <a:srgbClr val="AD5CFF"/>
      </a:accent2>
      <a:accent3>
        <a:srgbClr val="00E500"/>
      </a:accent3>
      <a:accent4>
        <a:srgbClr val="FF5C85"/>
      </a:accent4>
      <a:accent5>
        <a:srgbClr val="FF693C"/>
      </a:accent5>
      <a:accent6>
        <a:srgbClr val="FBD332"/>
      </a:accent6>
      <a:hlink>
        <a:srgbClr val="41B1E8"/>
      </a:hlink>
      <a:folHlink>
        <a:srgbClr val="41B1E8"/>
      </a:folHlink>
    </a:clrScheme>
    <a:fontScheme name="Messed-up amazon deck">
      <a:majorFont>
        <a:latin typeface="Amazon Ember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ne Brand 2022 Dark">
      <a:dk1>
        <a:srgbClr val="000000"/>
      </a:dk1>
      <a:lt1>
        <a:sysClr val="window" lastClr="FFFFFF"/>
      </a:lt1>
      <a:dk2>
        <a:srgbClr val="232F3E"/>
      </a:dk2>
      <a:lt2>
        <a:srgbClr val="F1F3F3"/>
      </a:lt2>
      <a:accent1>
        <a:srgbClr val="FF8500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quid Ink">
      <a:srgbClr val="232F3E"/>
    </a:custClr>
    <a:custClr name="Smile">
      <a:srgbClr val="FF9900"/>
    </a:custClr>
    <a:custClr name="Peach">
      <a:srgbClr val="FFAD97"/>
    </a:custClr>
    <a:custClr name="Rind">
      <a:srgbClr val="FBD8BF"/>
    </a:custClr>
    <a:custClr name="Lab">
      <a:srgbClr val="38EF7D"/>
    </a:custClr>
    <a:custClr name="Mist">
      <a:srgbClr val="9FFCEA"/>
    </a:custClr>
    <a:custClr name="Sea Blue">
      <a:srgbClr val="005276"/>
    </a:custClr>
    <a:custClr name="Aqua">
      <a:srgbClr val="007FAA"/>
    </a:custClr>
    <a:custClr name="Anchor">
      <a:srgbClr val="003181"/>
    </a:custClr>
    <a:custClr name="Sky">
      <a:srgbClr val="2074D5"/>
    </a:custClr>
    <a:custClr name="Cyan">
      <a:srgbClr val="7CE8F4"/>
    </a:custClr>
    <a:custClr name="Galaxy">
      <a:srgbClr val="330066"/>
    </a:custClr>
    <a:custClr name="Violet">
      <a:srgbClr val="7C5AED"/>
    </a:custClr>
    <a:custClr name="Cosmos">
      <a:srgbClr val="DF2A5D"/>
    </a:custClr>
    <a:custClr name="Magenta">
      <a:srgbClr val="F46EBB"/>
    </a:custClr>
    <a:custClr name="Dark Squid Ink">
      <a:srgbClr val="161E2D"/>
    </a:custClr>
    <a:custClr name="Stone">
      <a:srgbClr val="D4DADA"/>
    </a:custClr>
    <a:custClr name="Paper">
      <a:srgbClr val="F1F3F3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ne Brand 2022 Dark">
      <a:dk1>
        <a:srgbClr val="000000"/>
      </a:dk1>
      <a:lt1>
        <a:sysClr val="window" lastClr="FFFFFF"/>
      </a:lt1>
      <a:dk2>
        <a:srgbClr val="232F3E"/>
      </a:dk2>
      <a:lt2>
        <a:srgbClr val="F1F3F3"/>
      </a:lt2>
      <a:accent1>
        <a:srgbClr val="FF8500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quid Ink">
      <a:srgbClr val="232F3E"/>
    </a:custClr>
    <a:custClr name="Smile">
      <a:srgbClr val="FF9900"/>
    </a:custClr>
    <a:custClr name="Peach">
      <a:srgbClr val="FFAD97"/>
    </a:custClr>
    <a:custClr name="Rind">
      <a:srgbClr val="FBD8BF"/>
    </a:custClr>
    <a:custClr name="Lab">
      <a:srgbClr val="38EF7D"/>
    </a:custClr>
    <a:custClr name="Mist">
      <a:srgbClr val="9FFCEA"/>
    </a:custClr>
    <a:custClr name="Sea Blue">
      <a:srgbClr val="005276"/>
    </a:custClr>
    <a:custClr name="Aqua">
      <a:srgbClr val="007FAA"/>
    </a:custClr>
    <a:custClr name="Anchor">
      <a:srgbClr val="003181"/>
    </a:custClr>
    <a:custClr name="Sky">
      <a:srgbClr val="2074D5"/>
    </a:custClr>
    <a:custClr name="Cyan">
      <a:srgbClr val="7CE8F4"/>
    </a:custClr>
    <a:custClr name="Galaxy">
      <a:srgbClr val="330066"/>
    </a:custClr>
    <a:custClr name="Violet">
      <a:srgbClr val="7C5AED"/>
    </a:custClr>
    <a:custClr name="Cosmos">
      <a:srgbClr val="DF2A5D"/>
    </a:custClr>
    <a:custClr name="Magenta">
      <a:srgbClr val="F46EBB"/>
    </a:custClr>
    <a:custClr name="Dark Squid Ink">
      <a:srgbClr val="161E2D"/>
    </a:custClr>
    <a:custClr name="Stone">
      <a:srgbClr val="D4DADA"/>
    </a:custClr>
    <a:custClr name="Paper">
      <a:srgbClr val="F1F3F3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DesignTeam_Service FCD Dark Template_v6.1</Template>
  <TotalTime>4372</TotalTime>
  <Words>161</Words>
  <Application>Microsoft Office PowerPoint</Application>
  <PresentationFormat>Widescreen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Amazon Ember</vt:lpstr>
      <vt:lpstr>Amazon Ember Display</vt:lpstr>
      <vt:lpstr>Amazon Ember Mono</vt:lpstr>
      <vt:lpstr>Arial</vt:lpstr>
      <vt:lpstr>AWS Confidential Dark</vt:lpstr>
      <vt:lpstr>1_AWS Confidential Dark</vt:lpstr>
      <vt:lpstr>Mainframe EZT transform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Brittany Hart</dc:creator>
  <cp:lastModifiedBy>Roy, Shubham</cp:lastModifiedBy>
  <cp:revision>83</cp:revision>
  <dcterms:created xsi:type="dcterms:W3CDTF">2024-05-20T20:04:44Z</dcterms:created>
  <dcterms:modified xsi:type="dcterms:W3CDTF">2026-02-10T20:45:53Z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29eed6f-34eb-4453-9f97-09510b9b219f_Enabled">
    <vt:lpwstr>true</vt:lpwstr>
  </property>
  <property fmtid="{D5CDD505-2E9C-101B-9397-08002B2CF9AE}" pid="3" name="MSIP_Label_929eed6f-34eb-4453-9f97-09510b9b219f_SetDate">
    <vt:lpwstr>2025-04-07T22:51:41Z</vt:lpwstr>
  </property>
  <property fmtid="{D5CDD505-2E9C-101B-9397-08002B2CF9AE}" pid="4" name="MSIP_Label_929eed6f-34eb-4453-9f97-09510b9b219f_Method">
    <vt:lpwstr>Standard</vt:lpwstr>
  </property>
  <property fmtid="{D5CDD505-2E9C-101B-9397-08002B2CF9AE}" pid="5" name="MSIP_Label_929eed6f-34eb-4453-9f97-09510b9b219f_Name">
    <vt:lpwstr>Amazon Pending_Classification</vt:lpwstr>
  </property>
  <property fmtid="{D5CDD505-2E9C-101B-9397-08002B2CF9AE}" pid="6" name="MSIP_Label_929eed6f-34eb-4453-9f97-09510b9b219f_SiteId">
    <vt:lpwstr>5280104a-472d-4538-9ccf-1e1d0efe8b1b</vt:lpwstr>
  </property>
  <property fmtid="{D5CDD505-2E9C-101B-9397-08002B2CF9AE}" pid="7" name="MSIP_Label_929eed6f-34eb-4453-9f97-09510b9b219f_ActionId">
    <vt:lpwstr>ec941362-4861-4aa2-ba50-4d26e0c00c8e</vt:lpwstr>
  </property>
  <property fmtid="{D5CDD505-2E9C-101B-9397-08002B2CF9AE}" pid="8" name="MSIP_Label_929eed6f-34eb-4453-9f97-09510b9b219f_ContentBits">
    <vt:lpwstr>0</vt:lpwstr>
  </property>
  <property fmtid="{D5CDD505-2E9C-101B-9397-08002B2CF9AE}" pid="9" name="MSIP_Label_929eed6f-34eb-4453-9f97-09510b9b219f_Tag">
    <vt:lpwstr>10, 3, 0, 1</vt:lpwstr>
  </property>
</Properties>
</file>