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sldIdLst>
    <p:sldId id="50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 snapToObjects="1">
      <p:cViewPr varScale="1">
        <p:scale>
          <a:sx n="127" d="100"/>
          <a:sy n="127" d="100"/>
        </p:scale>
        <p:origin x="5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BBBAD-8DDA-4D45-89A8-9D0D96C8A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80ED00-EDA1-4B42-8E47-E55033D07E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50111-E7F0-FE40-BD6F-6D8DCFAC3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75B3E-061D-0F4E-B42A-08705E90D4DF}" type="datetimeFigureOut">
              <a:rPr lang="en-US" smtClean="0"/>
              <a:t>5/15/26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E6105-F826-F642-9F25-B9B8D2480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8C5DD6-AC80-B748-909B-6FDF92CE6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60817-9CAB-AE47-B930-3631FE12C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341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DF9FF-E7D1-3C4E-BD99-D98092D61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9FCE95-E28F-F74D-B08B-11B58A3902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8CAE0-74D1-AB4B-8455-B4F827C6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75B3E-061D-0F4E-B42A-08705E90D4DF}" type="datetimeFigureOut">
              <a:rPr lang="en-US" smtClean="0"/>
              <a:t>5/15/26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2047F-84B6-9540-8A56-F051899AD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63373-5CD3-8349-926F-C7FC5B038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60817-9CAB-AE47-B930-3631FE12C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9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579D6B-714E-0E4C-AE1D-7E7CFEBC6B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0EFC17-D2C0-0E49-8B27-CB17519A63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EFDE5F-1714-924B-8585-5844386CA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75B3E-061D-0F4E-B42A-08705E90D4DF}" type="datetimeFigureOut">
              <a:rPr lang="en-US" smtClean="0"/>
              <a:t>5/15/26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68BA21-19AB-5349-86EA-537E820D9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92896A-DDAA-CD49-84C7-26FA0E0D3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60817-9CAB-AE47-B930-3631FE12C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58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_DB">
    <p:bg>
      <p:bgPr>
        <a:solidFill>
          <a:srgbClr val="161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766B2-05B9-4D49-BA3A-99ABF146A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76" y="1472540"/>
            <a:ext cx="9650116" cy="2595563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2A6CFD-C467-C34F-84AB-0F24ADA4B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0550" y="4289067"/>
            <a:ext cx="8827042" cy="379817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6240B59-8B9E-2843-8512-A937C907CFD1}"/>
              </a:ext>
            </a:extLst>
          </p:cNvPr>
          <p:cNvCxnSpPr>
            <a:cxnSpLocks/>
          </p:cNvCxnSpPr>
          <p:nvPr userDrawn="1"/>
        </p:nvCxnSpPr>
        <p:spPr>
          <a:xfrm>
            <a:off x="317770" y="4428736"/>
            <a:ext cx="624339" cy="0"/>
          </a:xfrm>
          <a:prstGeom prst="straightConnector1">
            <a:avLst/>
          </a:prstGeom>
          <a:ln w="25400" cap="sq">
            <a:solidFill>
              <a:srgbClr val="FF9900"/>
            </a:solidFill>
            <a:miter lim="800000"/>
            <a:tailEnd type="arrow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B32892E-F211-1F4E-8D65-A657F68C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D40801-EB97-6641-ABEB-4E714443D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30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4AEEC-C208-F54F-8C3A-A80BA46B9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7FF2A1-BE6A-934D-9433-C7F886106A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9E70F8-174B-B14F-ACCE-6A6762261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2021, Amazon Web Services, Inc. or its affiliates. All rights reserved.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DD0B90A-F034-3A4D-BE14-9817B64F284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240941" y="1175657"/>
            <a:ext cx="11710118" cy="472701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88950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sub-three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5CA19-9DC3-0948-B147-46516DBE1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D87C6-B356-424E-B3CE-BAFD413E7E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0943" y="2273593"/>
            <a:ext cx="3602396" cy="358495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6CC552A-B953-914E-ACC2-3232A1B163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7E57D10-D182-F649-A03B-8985CEAAE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5B9F079-07D6-E944-8B84-A221C329825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294802" y="2273593"/>
            <a:ext cx="3602396" cy="358495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AA18462-CDE2-4F4B-A61B-CD6DACFCAE0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326793" y="2273593"/>
            <a:ext cx="3602396" cy="358495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075C3DB-0EE3-BA43-8B55-7C47D3172461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240942" y="1149398"/>
            <a:ext cx="11710116" cy="98420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1018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766B2-05B9-4D49-BA3A-99ABF146A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76" y="1472540"/>
            <a:ext cx="9650116" cy="2595563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B32892E-F211-1F4E-8D65-A657F68C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D40801-EB97-6641-ABEB-4E714443D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403470-A184-F041-B0A5-F4466804B872}"/>
              </a:ext>
            </a:extLst>
          </p:cNvPr>
          <p:cNvSpPr/>
          <p:nvPr userDrawn="1"/>
        </p:nvSpPr>
        <p:spPr>
          <a:xfrm>
            <a:off x="0" y="1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61E2D"/>
                </a:gs>
                <a:gs pos="99000">
                  <a:srgbClr val="232F3E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4554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B32892E-F211-1F4E-8D65-A657F68C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D40801-EB97-6641-ABEB-4E714443D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F3093B-937E-134D-9F7A-A786C79CD531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4D27AA"/>
                </a:gs>
                <a:gs pos="100000">
                  <a:srgbClr val="A166F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CEE998-DD60-8F4E-8C3C-C638B9C4B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482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B32892E-F211-1F4E-8D65-A657F68C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D40801-EB97-6641-ABEB-4E714443D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CEE998-DD60-8F4E-8C3C-C638B9C4B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776EADE-D16B-BE44-A124-BEB443FB224B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B0084D"/>
                </a:gs>
                <a:gs pos="100000">
                  <a:srgbClr val="FF4F8B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5283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B32892E-F211-1F4E-8D65-A657F68C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D40801-EB97-6641-ABEB-4E714443D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CEE998-DD60-8F4E-8C3C-C638B9C4B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EFD7A1-B59A-E74B-987E-4F3A5619B92B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E8900"/>
                </a:gs>
                <a:gs pos="100000">
                  <a:srgbClr val="6AAF35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4077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B32892E-F211-1F4E-8D65-A657F68C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D40801-EB97-6641-ABEB-4E714443D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CEE998-DD60-8F4E-8C3C-C638B9C4B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A3496EC-284D-9741-BC99-3601E0B77DF8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D45B07"/>
                </a:gs>
                <a:gs pos="100000">
                  <a:srgbClr val="FF9900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82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DBF94-791D-5441-86F7-96BB74164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7D69A-F332-5647-A1DE-B188CC26EF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40C0-86E4-C24C-A4ED-F5A3876CD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75B3E-061D-0F4E-B42A-08705E90D4DF}" type="datetimeFigureOut">
              <a:rPr lang="en-US" smtClean="0"/>
              <a:t>5/15/26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EC925-E7A3-E140-A4F1-6680B5746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AAF2C-2535-5844-A40E-7809D3281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60817-9CAB-AE47-B930-3631FE12C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6750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B32892E-F211-1F4E-8D65-A657F68C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D40801-EB97-6641-ABEB-4E714443D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CEE998-DD60-8F4E-8C3C-C638B9C4B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ABE0FF-BF8E-FE44-8BDA-8409E07BCCD2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100000">
                  <a:srgbClr val="FF5252"/>
                </a:gs>
                <a:gs pos="0">
                  <a:srgbClr val="BF0816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5035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B32892E-F211-1F4E-8D65-A657F68C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D40801-EB97-6641-ABEB-4E714443D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CEE998-DD60-8F4E-8C3C-C638B9C4B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50AC82-3443-3549-9942-0C4A203E5D7E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2E27AD"/>
                </a:gs>
                <a:gs pos="100000">
                  <a:srgbClr val="527FF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341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B32892E-F211-1F4E-8D65-A657F68C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D40801-EB97-6641-ABEB-4E714443D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CEE998-DD60-8F4E-8C3C-C638B9C4B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26" y="2101932"/>
            <a:ext cx="8195549" cy="2251180"/>
          </a:xfrm>
        </p:spPr>
        <p:txBody>
          <a:bodyPr anchor="b"/>
          <a:lstStyle>
            <a:lvl1pPr algn="l">
              <a:defRPr sz="6000"/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2E7BC8E-AC3C-8144-AA7D-EE13166FF4DA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067F68"/>
                </a:gs>
                <a:gs pos="100000">
                  <a:srgbClr val="16BF9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3624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B32892E-F211-1F4E-8D65-A657F68C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D40801-EB97-6641-ABEB-4E714443D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B207C19A-10F2-DC4C-A114-BD06DDA4D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11710118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29139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General_DB_with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B32892E-F211-1F4E-8D65-A657F68C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D40801-EB97-6641-ABEB-4E714443D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B207C19A-10F2-DC4C-A114-BD06DDA4D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11710118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166181-F864-C343-A88F-DB7DCD541A87}"/>
              </a:ext>
            </a:extLst>
          </p:cNvPr>
          <p:cNvSpPr/>
          <p:nvPr userDrawn="1"/>
        </p:nvSpPr>
        <p:spPr>
          <a:xfrm>
            <a:off x="0" y="1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61E2D"/>
                </a:gs>
                <a:gs pos="99000">
                  <a:srgbClr val="232F3E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9209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B32892E-F211-1F4E-8D65-A657F68C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ED40801-EB97-6641-ABEB-4E714443D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7E2AA1-D28E-9D46-A6F6-00A2AED59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6A3C39-7C78-5045-880C-C965591F6342}"/>
              </a:ext>
            </a:extLst>
          </p:cNvPr>
          <p:cNvSpPr/>
          <p:nvPr userDrawn="1"/>
        </p:nvSpPr>
        <p:spPr>
          <a:xfrm>
            <a:off x="0" y="1009404"/>
            <a:ext cx="12192000" cy="155733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3CDE21-FCDE-5A4B-96F3-1AFD7A384682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General Services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623813-1B5B-E74B-8EA6-772F60BAE2EC}"/>
              </a:ext>
            </a:extLst>
          </p:cNvPr>
          <p:cNvSpPr txBox="1">
            <a:spLocks/>
          </p:cNvSpPr>
          <p:nvPr userDrawn="1"/>
        </p:nvSpPr>
        <p:spPr>
          <a:xfrm>
            <a:off x="240941" y="2844160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Resource Icons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65E8E0D-B7B0-A343-AFAD-10F5D3252BB0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0CF80B5E-C510-0141-968B-86F24570A5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307D0B-9AEF-8446-9398-7628B111C4DC}"/>
              </a:ext>
            </a:extLst>
          </p:cNvPr>
          <p:cNvSpPr/>
          <p:nvPr userDrawn="1"/>
        </p:nvSpPr>
        <p:spPr>
          <a:xfrm>
            <a:off x="0" y="1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61E2D"/>
                </a:gs>
                <a:gs pos="99000">
                  <a:srgbClr val="232F3E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003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B53F9915-2A7D-6B4E-8069-EAE27EA3BC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7F0419D2-0F6E-A94A-A117-4971321D2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A1EA0CD-9ADF-8245-B581-FEF1037B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19988C6-9039-F34D-9F04-39C99D7C21D7}"/>
              </a:ext>
            </a:extLst>
          </p:cNvPr>
          <p:cNvSpPr/>
          <p:nvPr userDrawn="1"/>
        </p:nvSpPr>
        <p:spPr>
          <a:xfrm>
            <a:off x="0" y="1009404"/>
            <a:ext cx="12192000" cy="155733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82D076E-96F8-404A-ABEC-021601E90E52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Service Icons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8991F36-509F-354F-ABF5-B478E61DD022}"/>
              </a:ext>
            </a:extLst>
          </p:cNvPr>
          <p:cNvSpPr txBox="1">
            <a:spLocks/>
          </p:cNvSpPr>
          <p:nvPr userDrawn="1"/>
        </p:nvSpPr>
        <p:spPr>
          <a:xfrm>
            <a:off x="240941" y="2844160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Resource Icons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2A7A3C0-2823-2145-83B9-0FC2E4B857CF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DC349AB7-271C-9F43-B8F8-00A1007968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9EAC6D-9EC0-2E48-957C-C1BFB92DEF00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4D27AA"/>
                </a:gs>
                <a:gs pos="100000">
                  <a:srgbClr val="A166F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583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only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B53F9915-2A7D-6B4E-8069-EAE27EA3BC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7F0419D2-0F6E-A94A-A117-4971321D2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A1EA0CD-9ADF-8245-B581-FEF1037B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DC349AB7-271C-9F43-B8F8-00A1007968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9EAC6D-9EC0-2E48-957C-C1BFB92DEF00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4D27AA"/>
                </a:gs>
                <a:gs pos="100000">
                  <a:srgbClr val="A166F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061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B53F9915-2A7D-6B4E-8069-EAE27EA3BC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7F0419D2-0F6E-A94A-A117-4971321D2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A1EA0CD-9ADF-8245-B581-FEF1037B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19988C6-9039-F34D-9F04-39C99D7C21D7}"/>
              </a:ext>
            </a:extLst>
          </p:cNvPr>
          <p:cNvSpPr/>
          <p:nvPr userDrawn="1"/>
        </p:nvSpPr>
        <p:spPr>
          <a:xfrm>
            <a:off x="0" y="1009404"/>
            <a:ext cx="12192000" cy="155733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82D076E-96F8-404A-ABEC-021601E90E52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Service Icons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8991F36-509F-354F-ABF5-B478E61DD022}"/>
              </a:ext>
            </a:extLst>
          </p:cNvPr>
          <p:cNvSpPr txBox="1">
            <a:spLocks/>
          </p:cNvSpPr>
          <p:nvPr userDrawn="1"/>
        </p:nvSpPr>
        <p:spPr>
          <a:xfrm>
            <a:off x="240941" y="2844160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Resource Icons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2A7A3C0-2823-2145-83B9-0FC2E4B857CF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DC349AB7-271C-9F43-B8F8-00A1007968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D18860-F447-4748-A7D9-7D14D881878C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B0084D"/>
                </a:gs>
                <a:gs pos="100000">
                  <a:srgbClr val="FF4F8B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2885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B53F9915-2A7D-6B4E-8069-EAE27EA3BC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7F0419D2-0F6E-A94A-A117-4971321D2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A1EA0CD-9ADF-8245-B581-FEF1037B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19988C6-9039-F34D-9F04-39C99D7C21D7}"/>
              </a:ext>
            </a:extLst>
          </p:cNvPr>
          <p:cNvSpPr/>
          <p:nvPr userDrawn="1"/>
        </p:nvSpPr>
        <p:spPr>
          <a:xfrm>
            <a:off x="0" y="1009404"/>
            <a:ext cx="12192000" cy="155733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82D076E-96F8-404A-ABEC-021601E90E52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Service Icons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8991F36-509F-354F-ABF5-B478E61DD022}"/>
              </a:ext>
            </a:extLst>
          </p:cNvPr>
          <p:cNvSpPr txBox="1">
            <a:spLocks/>
          </p:cNvSpPr>
          <p:nvPr userDrawn="1"/>
        </p:nvSpPr>
        <p:spPr>
          <a:xfrm>
            <a:off x="240941" y="2844160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Resource Icons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2A7A3C0-2823-2145-83B9-0FC2E4B857CF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DC349AB7-271C-9F43-B8F8-00A1007968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B360B6-FAE5-C640-A813-D467F2756C1F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E8900"/>
                </a:gs>
                <a:gs pos="100000">
                  <a:srgbClr val="6AAF35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129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4AA62-A66C-854D-9455-05A4BDF4A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67EAA2-081E-2840-9775-6A7CF0E892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3E5488-F48E-804B-8E59-0F6A99EDB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75B3E-061D-0F4E-B42A-08705E90D4DF}" type="datetimeFigureOut">
              <a:rPr lang="en-US" smtClean="0"/>
              <a:t>5/15/26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F4B192-0F60-EC46-9B90-CD651E313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11F67A-FB4F-0E48-96FD-0844520AF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60817-9CAB-AE47-B930-3631FE12C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7245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B53F9915-2A7D-6B4E-8069-EAE27EA3BC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7F0419D2-0F6E-A94A-A117-4971321D2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A1EA0CD-9ADF-8245-B581-FEF1037B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19988C6-9039-F34D-9F04-39C99D7C21D7}"/>
              </a:ext>
            </a:extLst>
          </p:cNvPr>
          <p:cNvSpPr/>
          <p:nvPr userDrawn="1"/>
        </p:nvSpPr>
        <p:spPr>
          <a:xfrm>
            <a:off x="0" y="1009404"/>
            <a:ext cx="12192000" cy="155733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82D076E-96F8-404A-ABEC-021601E90E52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Service Icons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8991F36-509F-354F-ABF5-B478E61DD022}"/>
              </a:ext>
            </a:extLst>
          </p:cNvPr>
          <p:cNvSpPr txBox="1">
            <a:spLocks/>
          </p:cNvSpPr>
          <p:nvPr userDrawn="1"/>
        </p:nvSpPr>
        <p:spPr>
          <a:xfrm>
            <a:off x="240941" y="2844160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Storage Classes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2A7A3C0-2823-2145-83B9-0FC2E4B857CF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DC349AB7-271C-9F43-B8F8-00A1007968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B360B6-FAE5-C640-A813-D467F2756C1F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E8900"/>
                </a:gs>
                <a:gs pos="100000">
                  <a:srgbClr val="6AAF35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CC5776-F59B-6D40-BC96-56A9FA66577B}"/>
              </a:ext>
            </a:extLst>
          </p:cNvPr>
          <p:cNvSpPr txBox="1">
            <a:spLocks/>
          </p:cNvSpPr>
          <p:nvPr userDrawn="1"/>
        </p:nvSpPr>
        <p:spPr>
          <a:xfrm>
            <a:off x="240941" y="4370857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Resource Icons</a:t>
            </a:r>
          </a:p>
        </p:txBody>
      </p:sp>
    </p:spTree>
    <p:extLst>
      <p:ext uri="{BB962C8B-B14F-4D97-AF65-F5344CB8AC3E}">
        <p14:creationId xmlns:p14="http://schemas.microsoft.com/office/powerpoint/2010/main" val="25948914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B53F9915-2A7D-6B4E-8069-EAE27EA3BC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7F0419D2-0F6E-A94A-A117-4971321D2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A1EA0CD-9ADF-8245-B581-FEF1037B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19988C6-9039-F34D-9F04-39C99D7C21D7}"/>
              </a:ext>
            </a:extLst>
          </p:cNvPr>
          <p:cNvSpPr/>
          <p:nvPr userDrawn="1"/>
        </p:nvSpPr>
        <p:spPr>
          <a:xfrm>
            <a:off x="0" y="1009404"/>
            <a:ext cx="12192000" cy="155733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82D076E-96F8-404A-ABEC-021601E90E52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Service Icons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8991F36-509F-354F-ABF5-B478E61DD022}"/>
              </a:ext>
            </a:extLst>
          </p:cNvPr>
          <p:cNvSpPr txBox="1">
            <a:spLocks/>
          </p:cNvSpPr>
          <p:nvPr userDrawn="1"/>
        </p:nvSpPr>
        <p:spPr>
          <a:xfrm>
            <a:off x="240941" y="2844160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Resource Icons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2A7A3C0-2823-2145-83B9-0FC2E4B857CF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DC349AB7-271C-9F43-B8F8-00A1007968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4E0BCC1-6E3C-7B4F-8A75-26A7122040A2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D45B07"/>
                </a:gs>
                <a:gs pos="100000">
                  <a:srgbClr val="FF9900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65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B53F9915-2A7D-6B4E-8069-EAE27EA3BC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7F0419D2-0F6E-A94A-A117-4971321D2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A1EA0CD-9ADF-8245-B581-FEF1037B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19988C6-9039-F34D-9F04-39C99D7C21D7}"/>
              </a:ext>
            </a:extLst>
          </p:cNvPr>
          <p:cNvSpPr/>
          <p:nvPr userDrawn="1"/>
        </p:nvSpPr>
        <p:spPr>
          <a:xfrm>
            <a:off x="0" y="1009404"/>
            <a:ext cx="12192000" cy="155733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82D076E-96F8-404A-ABEC-021601E90E52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Service Icons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8991F36-509F-354F-ABF5-B478E61DD022}"/>
              </a:ext>
            </a:extLst>
          </p:cNvPr>
          <p:cNvSpPr txBox="1">
            <a:spLocks/>
          </p:cNvSpPr>
          <p:nvPr userDrawn="1"/>
        </p:nvSpPr>
        <p:spPr>
          <a:xfrm>
            <a:off x="240941" y="2844160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Instances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2A7A3C0-2823-2145-83B9-0FC2E4B857CF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DC349AB7-271C-9F43-B8F8-00A1007968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4E0BCC1-6E3C-7B4F-8A75-26A7122040A2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D45B07"/>
                </a:gs>
                <a:gs pos="100000">
                  <a:srgbClr val="FF9900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8380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B53F9915-2A7D-6B4E-8069-EAE27EA3BC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7F0419D2-0F6E-A94A-A117-4971321D2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A1EA0CD-9ADF-8245-B581-FEF1037B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19988C6-9039-F34D-9F04-39C99D7C21D7}"/>
              </a:ext>
            </a:extLst>
          </p:cNvPr>
          <p:cNvSpPr/>
          <p:nvPr userDrawn="1"/>
        </p:nvSpPr>
        <p:spPr>
          <a:xfrm>
            <a:off x="0" y="1009404"/>
            <a:ext cx="12192000" cy="155733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82D076E-96F8-404A-ABEC-021601E90E52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Service Icons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2A7A3C0-2823-2145-83B9-0FC2E4B857CF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DC349AB7-271C-9F43-B8F8-00A1007968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4E0BCC1-6E3C-7B4F-8A75-26A7122040A2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D45B07"/>
                </a:gs>
                <a:gs pos="100000">
                  <a:srgbClr val="FF9900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1703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B53F9915-2A7D-6B4E-8069-EAE27EA3BC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7F0419D2-0F6E-A94A-A117-4971321D2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A1EA0CD-9ADF-8245-B581-FEF1037B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19988C6-9039-F34D-9F04-39C99D7C21D7}"/>
              </a:ext>
            </a:extLst>
          </p:cNvPr>
          <p:cNvSpPr/>
          <p:nvPr userDrawn="1"/>
        </p:nvSpPr>
        <p:spPr>
          <a:xfrm>
            <a:off x="0" y="1009404"/>
            <a:ext cx="12192000" cy="155733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82D076E-96F8-404A-ABEC-021601E90E52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Service Icons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8991F36-509F-354F-ABF5-B478E61DD022}"/>
              </a:ext>
            </a:extLst>
          </p:cNvPr>
          <p:cNvSpPr txBox="1">
            <a:spLocks/>
          </p:cNvSpPr>
          <p:nvPr userDrawn="1"/>
        </p:nvSpPr>
        <p:spPr>
          <a:xfrm>
            <a:off x="240941" y="2844160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Resource Icons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2A7A3C0-2823-2145-83B9-0FC2E4B857CF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DC349AB7-271C-9F43-B8F8-00A1007968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9CF7255-A2E0-BA4C-B1F1-4BC49D6E7ADE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100000">
                  <a:srgbClr val="FF5252"/>
                </a:gs>
                <a:gs pos="0">
                  <a:srgbClr val="BF0816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6125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B53F9915-2A7D-6B4E-8069-EAE27EA3BC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7F0419D2-0F6E-A94A-A117-4971321D2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A1EA0CD-9ADF-8245-B581-FEF1037B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19988C6-9039-F34D-9F04-39C99D7C21D7}"/>
              </a:ext>
            </a:extLst>
          </p:cNvPr>
          <p:cNvSpPr/>
          <p:nvPr userDrawn="1"/>
        </p:nvSpPr>
        <p:spPr>
          <a:xfrm>
            <a:off x="0" y="1009404"/>
            <a:ext cx="12192000" cy="155733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82D076E-96F8-404A-ABEC-021601E90E52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Service Icons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8991F36-509F-354F-ABF5-B478E61DD022}"/>
              </a:ext>
            </a:extLst>
          </p:cNvPr>
          <p:cNvSpPr txBox="1">
            <a:spLocks/>
          </p:cNvSpPr>
          <p:nvPr userDrawn="1"/>
        </p:nvSpPr>
        <p:spPr>
          <a:xfrm>
            <a:off x="240941" y="2844160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Resource Icons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2A7A3C0-2823-2145-83B9-0FC2E4B857CF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DC349AB7-271C-9F43-B8F8-00A1007968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BFB82A-8CE3-D544-B627-8F458992E81D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2E27AD"/>
                </a:gs>
                <a:gs pos="100000">
                  <a:srgbClr val="527FF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9782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General_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B53F9915-2A7D-6B4E-8069-EAE27EA3BC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7F0419D2-0F6E-A94A-A117-4971321D2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A1EA0CD-9ADF-8245-B581-FEF1037B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19988C6-9039-F34D-9F04-39C99D7C21D7}"/>
              </a:ext>
            </a:extLst>
          </p:cNvPr>
          <p:cNvSpPr/>
          <p:nvPr userDrawn="1"/>
        </p:nvSpPr>
        <p:spPr>
          <a:xfrm>
            <a:off x="0" y="1009404"/>
            <a:ext cx="12192000" cy="155733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82D076E-96F8-404A-ABEC-021601E90E52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Service Icons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8991F36-509F-354F-ABF5-B478E61DD022}"/>
              </a:ext>
            </a:extLst>
          </p:cNvPr>
          <p:cNvSpPr txBox="1">
            <a:spLocks/>
          </p:cNvSpPr>
          <p:nvPr userDrawn="1"/>
        </p:nvSpPr>
        <p:spPr>
          <a:xfrm>
            <a:off x="240941" y="2844160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Resource Icons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2A7A3C0-2823-2145-83B9-0FC2E4B857CF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DC349AB7-271C-9F43-B8F8-00A1007968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AB7422-5BB5-5449-8537-8C172DB748F7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067F68"/>
                </a:gs>
                <a:gs pos="100000">
                  <a:srgbClr val="16BF9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7553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s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72EA53-7DF5-3E4A-BE06-C8B6C3210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4D6B4DD-DFB4-3645-8D50-37C465077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F1863D-795B-5E44-9A45-6E81D38C9C46}"/>
              </a:ext>
            </a:extLst>
          </p:cNvPr>
          <p:cNvSpPr/>
          <p:nvPr userDrawn="1"/>
        </p:nvSpPr>
        <p:spPr>
          <a:xfrm>
            <a:off x="88135" y="1009404"/>
            <a:ext cx="11999090" cy="491431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AB495D-785C-3243-A363-1CB72AD31604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Resource Icons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FFCBB97-E1CB-5C4C-8E87-45FCAB854406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CB015D20-A832-4E40-B9E4-78869EBFCAB1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2E27AD"/>
                </a:gs>
                <a:gs pos="100000">
                  <a:srgbClr val="527FFF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ED6FDA10-67FD-9241-9D4E-DBA923DCBE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29435806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s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72EA53-7DF5-3E4A-BE06-C8B6C3210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4D6B4DD-DFB4-3645-8D50-37C465077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F1863D-795B-5E44-9A45-6E81D38C9C46}"/>
              </a:ext>
            </a:extLst>
          </p:cNvPr>
          <p:cNvSpPr/>
          <p:nvPr userDrawn="1"/>
        </p:nvSpPr>
        <p:spPr>
          <a:xfrm>
            <a:off x="88135" y="1009404"/>
            <a:ext cx="11999090" cy="491431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AB495D-785C-3243-A363-1CB72AD31604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IoT Resources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FFCBB97-E1CB-5C4C-8E87-45FCAB854406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ED6FDA10-67FD-9241-9D4E-DBA923DCBE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FE91D3-49E5-E249-BDF8-1606470BB9CF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E8900"/>
                </a:gs>
                <a:gs pos="100000">
                  <a:srgbClr val="6AAF35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698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s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8638016" cy="64427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72EA53-7DF5-3E4A-BE06-C8B6C3210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4D6B4DD-DFB4-3645-8D50-37C465077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F1863D-795B-5E44-9A45-6E81D38C9C46}"/>
              </a:ext>
            </a:extLst>
          </p:cNvPr>
          <p:cNvSpPr/>
          <p:nvPr userDrawn="1"/>
        </p:nvSpPr>
        <p:spPr>
          <a:xfrm>
            <a:off x="88135" y="1009404"/>
            <a:ext cx="11999090" cy="4914318"/>
          </a:xfrm>
          <a:prstGeom prst="rect">
            <a:avLst/>
          </a:prstGeom>
          <a:solidFill>
            <a:srgbClr val="444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AB495D-785C-3243-A363-1CB72AD31604}"/>
              </a:ext>
            </a:extLst>
          </p:cNvPr>
          <p:cNvSpPr txBox="1">
            <a:spLocks/>
          </p:cNvSpPr>
          <p:nvPr userDrawn="1"/>
        </p:nvSpPr>
        <p:spPr>
          <a:xfrm>
            <a:off x="240941" y="1465934"/>
            <a:ext cx="1905911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rgbClr val="161E2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600" dirty="0">
                <a:solidFill>
                  <a:schemeClr val="bg1"/>
                </a:solidFill>
              </a:rPr>
              <a:t>IoT Things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FFCBB97-E1CB-5C4C-8E87-45FCAB854406}"/>
              </a:ext>
            </a:extLst>
          </p:cNvPr>
          <p:cNvCxnSpPr/>
          <p:nvPr userDrawn="1"/>
        </p:nvCxnSpPr>
        <p:spPr>
          <a:xfrm>
            <a:off x="2226366" y="1009404"/>
            <a:ext cx="0" cy="4914318"/>
          </a:xfrm>
          <a:prstGeom prst="line">
            <a:avLst/>
          </a:prstGeom>
          <a:ln w="12700">
            <a:solidFill>
              <a:srgbClr val="D5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ED6FDA10-67FD-9241-9D4E-DBA923DCBE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22751" y="365125"/>
            <a:ext cx="1628307" cy="644525"/>
          </a:xfrm>
        </p:spPr>
        <p:txBody>
          <a:bodyPr>
            <a:normAutofit/>
          </a:bodyPr>
          <a:lstStyle>
            <a:lvl1pPr algn="r">
              <a:defRPr sz="1800"/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FE91D3-49E5-E249-BDF8-1606470BB9CF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E8900"/>
                </a:gs>
                <a:gs pos="100000">
                  <a:srgbClr val="6AAF35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70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30D60-5BA9-B54C-AD03-CC1D0D8AA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E29CD4-D21F-364A-BEE0-AA961F3D1F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B2271E-6A20-3645-B6B7-189C9122CD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A7E9B0-4194-4447-8D04-E776B41A1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75B3E-061D-0F4E-B42A-08705E90D4DF}" type="datetimeFigureOut">
              <a:rPr lang="en-US" smtClean="0"/>
              <a:t>5/15/26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9FB187-D17B-954A-8F31-C77386890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4F65FE-96AE-5A4B-A41A-C3B0F7F78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60817-9CAB-AE47-B930-3631FE12C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5392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-col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5CA19-9DC3-0948-B147-46516DBE1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D87C6-B356-424E-B3CE-BAFD413E7E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0942" y="2273592"/>
            <a:ext cx="5669528" cy="358495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F448A3-D8C1-3340-A6A8-7D6328DF25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1530" y="2273592"/>
            <a:ext cx="5669528" cy="358495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6CC552A-B953-914E-ACC2-3232A1B163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550" y="6250334"/>
            <a:ext cx="4463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2020, Amazon Web Services, Inc. or its affiliates.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7E57D10-D182-F649-A03B-8985CEAAE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245D864-C914-0941-B538-011AA5B9A179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240942" y="1149398"/>
            <a:ext cx="11710116" cy="98420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8730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-Services_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5D3566-EC15-634D-A5DB-D8659E8B1D53}"/>
              </a:ext>
            </a:extLst>
          </p:cNvPr>
          <p:cNvSpPr/>
          <p:nvPr userDrawn="1"/>
        </p:nvSpPr>
        <p:spPr>
          <a:xfrm>
            <a:off x="0" y="1"/>
            <a:ext cx="12191999" cy="6857999"/>
          </a:xfrm>
          <a:prstGeom prst="rect">
            <a:avLst/>
          </a:prstGeom>
          <a:noFill/>
          <a:ln w="177800">
            <a:gradFill>
              <a:gsLst>
                <a:gs pos="0">
                  <a:srgbClr val="161E2D"/>
                </a:gs>
                <a:gs pos="99000">
                  <a:srgbClr val="232F3E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741B9-36A8-7F42-B249-EE338A1BD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D8DE337-0B3D-6D43-BEA0-8384F88079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2021, Amazon Web Services, Inc. or its affiliates.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7157A59-ACB9-1842-BB99-2CA579ED66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200">
                <a:solidFill>
                  <a:srgbClr val="161E2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36FC78C-5380-0C4F-B55D-5784A0E39E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700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B65A7-8F4F-4E41-9871-E117F53D5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BE14D-AD2E-194A-9F5C-1B05F619E9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3D411F-2DC5-DC4F-8B8A-C03E94104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101FA7-4C49-E84E-9851-CE3063A7B4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C010B9-0478-4B4A-A32C-5D54E627E2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9361B4-1FD7-AB4D-B72E-030AD9DF7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75B3E-061D-0F4E-B42A-08705E90D4DF}" type="datetimeFigureOut">
              <a:rPr lang="en-US" smtClean="0"/>
              <a:t>5/15/26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2E180C-82D7-694C-A47B-6455CCE57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16AE0F-D5C0-2940-96F2-79A9BCFF6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60817-9CAB-AE47-B930-3631FE12C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337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EF482-5EEC-474E-9E36-2599B2371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13E830-B665-2447-BCE7-261DC7AFA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75B3E-061D-0F4E-B42A-08705E90D4DF}" type="datetimeFigureOut">
              <a:rPr lang="en-US" smtClean="0"/>
              <a:t>5/15/26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CFF690-2367-734A-916F-EBBAB30D9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1919F9-635E-074E-A8B1-B3EBCE634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60817-9CAB-AE47-B930-3631FE12C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38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240E06-325E-4143-8DAB-6D999077E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75B3E-061D-0F4E-B42A-08705E90D4DF}" type="datetimeFigureOut">
              <a:rPr lang="en-US" smtClean="0"/>
              <a:t>5/15/26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9741C9-4DF8-8749-8B31-204F0DF53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3FBB0-7551-214C-81B9-27EEE0E22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60817-9CAB-AE47-B930-3631FE12C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41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1AC5C-BE1E-CA4D-A51B-ACF566559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A1A2B-C238-FF49-89DC-AD36AE2C6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CB227-946D-E649-9062-2822E11F5D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2582A1-9DD4-C445-8DC2-D6703637F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75B3E-061D-0F4E-B42A-08705E90D4DF}" type="datetimeFigureOut">
              <a:rPr lang="en-US" smtClean="0"/>
              <a:t>5/15/26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8767BE-5D18-794E-9EF6-E73908E1F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99C0FF-5214-4248-8CE0-0A6CE64E5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60817-9CAB-AE47-B930-3631FE12C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711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7D98E-59B7-464D-9E8D-8C5ACE305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247A88-FBEC-2345-9746-DE685EA5C6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8EA1EA-7448-EF4B-A3BE-C9E992CC3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057E47-5918-D44F-BE42-672C1DC63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75B3E-061D-0F4E-B42A-08705E90D4DF}" type="datetimeFigureOut">
              <a:rPr lang="en-US" smtClean="0"/>
              <a:t>5/15/26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0DE9DB-EF03-5C43-8D4F-99921718C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CD8938-B8E1-3A4C-B015-5BDA0B45C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60817-9CAB-AE47-B930-3631FE12C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167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30BD95-2E09-9240-B29F-E2ECDC33D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859AFC-073A-AB4F-8199-307832065C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DE603-844E-2847-8515-741362FDB9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75B3E-061D-0F4E-B42A-08705E90D4DF}" type="datetimeFigureOut">
              <a:rPr lang="en-US" smtClean="0"/>
              <a:t>5/15/26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721E4D-EA82-4A40-B8D7-A51E3016DF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14AC86-100C-8943-AEE2-04045829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60817-9CAB-AE47-B930-3631FE12CA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89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32F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EDF12D-761B-1745-A3C1-254733AFF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941" y="365126"/>
            <a:ext cx="11710118" cy="644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B6200A-1580-7B45-8218-D36A8E36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941" y="1175657"/>
            <a:ext cx="11710118" cy="4727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FDD636-DBF5-B647-9A38-62855FDA7426}"/>
              </a:ext>
            </a:extLst>
          </p:cNvPr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280698" y="6236057"/>
            <a:ext cx="585392" cy="351235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D8E3F11-A3CF-3541-AB3B-A9598B4897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06677" y="6250334"/>
            <a:ext cx="2844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C588C1-1042-BC47-B84D-2032ED7FAC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0659FC0-6F4E-4743-AB20-9E5DB79D9BB3}"/>
              </a:ext>
            </a:extLst>
          </p:cNvPr>
          <p:cNvCxnSpPr>
            <a:cxnSpLocks/>
          </p:cNvCxnSpPr>
          <p:nvPr userDrawn="1"/>
        </p:nvCxnSpPr>
        <p:spPr>
          <a:xfrm>
            <a:off x="280698" y="6070947"/>
            <a:ext cx="11670360" cy="0"/>
          </a:xfrm>
          <a:prstGeom prst="line">
            <a:avLst/>
          </a:prstGeom>
          <a:ln w="28575">
            <a:solidFill>
              <a:srgbClr val="272F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649ED-92BB-804A-A4D2-48960466F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4563" y="6229111"/>
            <a:ext cx="57288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© 2021, Amazon Web Services, Inc. or its affiliates. All rights reserved.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E147241-93E2-9046-8BF0-6F4B9DB09E9E}"/>
              </a:ext>
            </a:extLst>
          </p:cNvPr>
          <p:cNvCxnSpPr>
            <a:cxnSpLocks/>
          </p:cNvCxnSpPr>
          <p:nvPr userDrawn="1"/>
        </p:nvCxnSpPr>
        <p:spPr>
          <a:xfrm>
            <a:off x="284814" y="6062706"/>
            <a:ext cx="11670360" cy="0"/>
          </a:xfrm>
          <a:prstGeom prst="line">
            <a:avLst/>
          </a:prstGeom>
          <a:ln w="28575">
            <a:solidFill>
              <a:srgbClr val="444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2213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svg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44" name="Footer Placeholder 28">
            <a:extLst>
              <a:ext uri="{FF2B5EF4-FFF2-40B4-BE49-F238E27FC236}">
                <a16:creationId xmlns:a16="http://schemas.microsoft.com/office/drawing/2014/main" id="{A6501EF6-7622-6A41-89AE-325B1323EA6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2026, Amazon Web Services, Inc. or its affiliates. All rights reserved.</a:t>
            </a:r>
          </a:p>
        </p:txBody>
      </p:sp>
      <p:sp>
        <p:nvSpPr>
          <p:cNvPr id="56345" name="Slide Number Placeholder 29">
            <a:extLst>
              <a:ext uri="{FF2B5EF4-FFF2-40B4-BE49-F238E27FC236}">
                <a16:creationId xmlns:a16="http://schemas.microsoft.com/office/drawing/2014/main" id="{92206EDB-AE67-2142-8D7A-F4D25741FBE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100194-D839-2043-9334-13B0E61444A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6321" name="Title 3">
            <a:extLst>
              <a:ext uri="{FF2B5EF4-FFF2-40B4-BE49-F238E27FC236}">
                <a16:creationId xmlns:a16="http://schemas.microsoft.com/office/drawing/2014/main" id="{FA28F6E9-D239-8B4D-A150-C5C733F5BE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dirty="0"/>
              <a:t>Create private zone record sets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07A0E99-22BC-AD4D-9605-3C9EAF3924B9}"/>
              </a:ext>
            </a:extLst>
          </p:cNvPr>
          <p:cNvSpPr/>
          <p:nvPr/>
        </p:nvSpPr>
        <p:spPr>
          <a:xfrm>
            <a:off x="5093301" y="1532537"/>
            <a:ext cx="5798452" cy="386745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4572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AWS Cloud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A8D0CB3-BAC6-5A4E-98FF-84C7627816F9}"/>
              </a:ext>
            </a:extLst>
          </p:cNvPr>
          <p:cNvSpPr txBox="1"/>
          <p:nvPr/>
        </p:nvSpPr>
        <p:spPr>
          <a:xfrm>
            <a:off x="938299" y="2095830"/>
            <a:ext cx="41115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 Uploads</a:t>
            </a:r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MS Excel sheet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EC3BE379-F0E0-DA42-9199-D698379E45F1}"/>
              </a:ext>
            </a:extLst>
          </p:cNvPr>
          <p:cNvCxnSpPr>
            <a:cxnSpLocks/>
          </p:cNvCxnSpPr>
          <p:nvPr/>
        </p:nvCxnSpPr>
        <p:spPr>
          <a:xfrm flipV="1">
            <a:off x="1451613" y="3415844"/>
            <a:ext cx="4208853" cy="39632"/>
          </a:xfrm>
          <a:prstGeom prst="straightConnector1">
            <a:avLst/>
          </a:prstGeom>
          <a:ln w="12700">
            <a:solidFill>
              <a:srgbClr val="8FA7C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 45">
            <a:extLst>
              <a:ext uri="{FF2B5EF4-FFF2-40B4-BE49-F238E27FC236}">
                <a16:creationId xmlns:a16="http://schemas.microsoft.com/office/drawing/2014/main" id="{CBEE7704-88C9-DD4B-9BD8-B729783CBADA}"/>
              </a:ext>
            </a:extLst>
          </p:cNvPr>
          <p:cNvSpPr/>
          <p:nvPr/>
        </p:nvSpPr>
        <p:spPr>
          <a:xfrm>
            <a:off x="6048355" y="3976433"/>
            <a:ext cx="4204307" cy="791434"/>
          </a:xfrm>
          <a:custGeom>
            <a:avLst/>
            <a:gdLst>
              <a:gd name="connsiteX0" fmla="*/ 4241800 w 4241800"/>
              <a:gd name="connsiteY0" fmla="*/ 177800 h 889000"/>
              <a:gd name="connsiteX1" fmla="*/ 4241800 w 4241800"/>
              <a:gd name="connsiteY1" fmla="*/ 889000 h 889000"/>
              <a:gd name="connsiteX2" fmla="*/ 0 w 4241800"/>
              <a:gd name="connsiteY2" fmla="*/ 889000 h 889000"/>
              <a:gd name="connsiteX3" fmla="*/ 0 w 4241800"/>
              <a:gd name="connsiteY3" fmla="*/ 711200 h 889000"/>
              <a:gd name="connsiteX4" fmla="*/ 0 w 4241800"/>
              <a:gd name="connsiteY4" fmla="*/ 0 h 88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41800" h="889000">
                <a:moveTo>
                  <a:pt x="4241800" y="177800"/>
                </a:moveTo>
                <a:lnTo>
                  <a:pt x="4241800" y="889000"/>
                </a:lnTo>
                <a:lnTo>
                  <a:pt x="0" y="889000"/>
                </a:lnTo>
                <a:lnTo>
                  <a:pt x="0" y="71120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8FA7C4"/>
            </a:solidFill>
            <a:headEnd type="arrow"/>
            <a:tailEnd type="non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0C1B198-ED27-5F46-A4C4-A99104722CD0}"/>
              </a:ext>
            </a:extLst>
          </p:cNvPr>
          <p:cNvCxnSpPr>
            <a:cxnSpLocks/>
            <a:endCxn id="59" idx="1"/>
          </p:cNvCxnSpPr>
          <p:nvPr/>
        </p:nvCxnSpPr>
        <p:spPr>
          <a:xfrm>
            <a:off x="6578573" y="3365525"/>
            <a:ext cx="1957204" cy="16452"/>
          </a:xfrm>
          <a:prstGeom prst="straightConnector1">
            <a:avLst/>
          </a:prstGeom>
          <a:ln w="12700">
            <a:solidFill>
              <a:srgbClr val="8FA7C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8BCF8CB6-5535-2244-9D58-9328C2CBB8EA}"/>
              </a:ext>
            </a:extLst>
          </p:cNvPr>
          <p:cNvGrpSpPr/>
          <p:nvPr/>
        </p:nvGrpSpPr>
        <p:grpSpPr>
          <a:xfrm>
            <a:off x="9406945" y="3063570"/>
            <a:ext cx="1506552" cy="938988"/>
            <a:chOff x="8993656" y="1933416"/>
            <a:chExt cx="1506552" cy="93898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B16ABFB-EE69-3A4A-B218-D4D24E79C520}"/>
                </a:ext>
              </a:extLst>
            </p:cNvPr>
            <p:cNvSpPr txBox="1"/>
            <p:nvPr/>
          </p:nvSpPr>
          <p:spPr>
            <a:xfrm>
              <a:off x="8993656" y="2441517"/>
              <a:ext cx="15065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Amazon S3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bucket</a:t>
              </a:r>
            </a:p>
          </p:txBody>
        </p:sp>
        <p:pic>
          <p:nvPicPr>
            <p:cNvPr id="50" name="Graphic 49">
              <a:extLst>
                <a:ext uri="{FF2B5EF4-FFF2-40B4-BE49-F238E27FC236}">
                  <a16:creationId xmlns:a16="http://schemas.microsoft.com/office/drawing/2014/main" id="{7DE3AF05-056B-B443-A2A9-9EED58139B1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9511982" y="1933416"/>
              <a:ext cx="469900" cy="469900"/>
            </a:xfrm>
            <a:prstGeom prst="rect">
              <a:avLst/>
            </a:prstGeom>
          </p:spPr>
        </p:pic>
      </p:grpSp>
      <p:pic>
        <p:nvPicPr>
          <p:cNvPr id="53" name="Graphic 52">
            <a:extLst>
              <a:ext uri="{FF2B5EF4-FFF2-40B4-BE49-F238E27FC236}">
                <a16:creationId xmlns:a16="http://schemas.microsoft.com/office/drawing/2014/main" id="{C7C8E70A-AD65-1F41-BD5B-BAF372531DA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93301" y="1527966"/>
            <a:ext cx="381000" cy="381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8679363-0FD2-DD4D-AF3E-5C9550721561}"/>
              </a:ext>
            </a:extLst>
          </p:cNvPr>
          <p:cNvGrpSpPr/>
          <p:nvPr/>
        </p:nvGrpSpPr>
        <p:grpSpPr>
          <a:xfrm>
            <a:off x="673840" y="3074522"/>
            <a:ext cx="1036913" cy="729974"/>
            <a:chOff x="673840" y="3074522"/>
            <a:chExt cx="1036913" cy="72997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D1F981D-48C0-7C40-98BF-D904CFE1AB80}"/>
                </a:ext>
              </a:extLst>
            </p:cNvPr>
            <p:cNvSpPr txBox="1"/>
            <p:nvPr/>
          </p:nvSpPr>
          <p:spPr>
            <a:xfrm>
              <a:off x="673840" y="3527497"/>
              <a:ext cx="1036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user</a:t>
              </a:r>
            </a:p>
          </p:txBody>
        </p:sp>
        <p:pic>
          <p:nvPicPr>
            <p:cNvPr id="29" name="Graphic 21">
              <a:extLst>
                <a:ext uri="{FF2B5EF4-FFF2-40B4-BE49-F238E27FC236}">
                  <a16:creationId xmlns:a16="http://schemas.microsoft.com/office/drawing/2014/main" id="{F9E8EA2F-EC0D-DA4B-9A66-DFC4EA9594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 bwMode="auto">
            <a:xfrm>
              <a:off x="938300" y="3074522"/>
              <a:ext cx="469900" cy="46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4" name="Freeform 53">
            <a:extLst>
              <a:ext uri="{FF2B5EF4-FFF2-40B4-BE49-F238E27FC236}">
                <a16:creationId xmlns:a16="http://schemas.microsoft.com/office/drawing/2014/main" id="{4401421E-6DB3-5C4E-B871-1229672D6E11}"/>
              </a:ext>
            </a:extLst>
          </p:cNvPr>
          <p:cNvSpPr/>
          <p:nvPr/>
        </p:nvSpPr>
        <p:spPr>
          <a:xfrm flipV="1">
            <a:off x="1188393" y="2461131"/>
            <a:ext cx="8944147" cy="600241"/>
          </a:xfrm>
          <a:custGeom>
            <a:avLst/>
            <a:gdLst>
              <a:gd name="connsiteX0" fmla="*/ 4241800 w 4241800"/>
              <a:gd name="connsiteY0" fmla="*/ 177800 h 889000"/>
              <a:gd name="connsiteX1" fmla="*/ 4241800 w 4241800"/>
              <a:gd name="connsiteY1" fmla="*/ 889000 h 889000"/>
              <a:gd name="connsiteX2" fmla="*/ 0 w 4241800"/>
              <a:gd name="connsiteY2" fmla="*/ 889000 h 889000"/>
              <a:gd name="connsiteX3" fmla="*/ 0 w 4241800"/>
              <a:gd name="connsiteY3" fmla="*/ 711200 h 889000"/>
              <a:gd name="connsiteX4" fmla="*/ 0 w 4241800"/>
              <a:gd name="connsiteY4" fmla="*/ 0 h 88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41800" h="889000">
                <a:moveTo>
                  <a:pt x="4241800" y="177800"/>
                </a:moveTo>
                <a:lnTo>
                  <a:pt x="4241800" y="889000"/>
                </a:lnTo>
                <a:lnTo>
                  <a:pt x="0" y="889000"/>
                </a:lnTo>
                <a:lnTo>
                  <a:pt x="0" y="71120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8FA7C4"/>
            </a:solidFill>
            <a:headEnd type="arrow"/>
            <a:tailEnd type="non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BAAD925-9CDF-DE46-BC24-03F59853C3C9}"/>
              </a:ext>
            </a:extLst>
          </p:cNvPr>
          <p:cNvSpPr txBox="1"/>
          <p:nvPr/>
        </p:nvSpPr>
        <p:spPr>
          <a:xfrm>
            <a:off x="5363562" y="3738378"/>
            <a:ext cx="1506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Kiro IDE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0464194-8E00-984E-9DAF-64554467FEA7}"/>
              </a:ext>
            </a:extLst>
          </p:cNvPr>
          <p:cNvSpPr txBox="1"/>
          <p:nvPr/>
        </p:nvSpPr>
        <p:spPr>
          <a:xfrm>
            <a:off x="1529686" y="3060133"/>
            <a:ext cx="3520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 Authors and executes python script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226CD1A-6DAD-364C-8DE8-75DCEB6AFA7D}"/>
              </a:ext>
            </a:extLst>
          </p:cNvPr>
          <p:cNvGrpSpPr/>
          <p:nvPr/>
        </p:nvGrpSpPr>
        <p:grpSpPr>
          <a:xfrm>
            <a:off x="7892123" y="2997196"/>
            <a:ext cx="2040249" cy="1031176"/>
            <a:chOff x="6898773" y="2803525"/>
            <a:chExt cx="1270000" cy="612623"/>
          </a:xfrm>
        </p:grpSpPr>
        <p:sp>
          <p:nvSpPr>
            <p:cNvPr id="58" name="TextBox 25">
              <a:extLst>
                <a:ext uri="{FF2B5EF4-FFF2-40B4-BE49-F238E27FC236}">
                  <a16:creationId xmlns:a16="http://schemas.microsoft.com/office/drawing/2014/main" id="{D80327C7-C737-784F-BB89-D6887D5134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98773" y="3260725"/>
              <a:ext cx="1270000" cy="15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Hosted zone</a:t>
              </a:r>
            </a:p>
          </p:txBody>
        </p:sp>
        <p:pic>
          <p:nvPicPr>
            <p:cNvPr id="59" name="Graphic 27">
              <a:extLst>
                <a:ext uri="{FF2B5EF4-FFF2-40B4-BE49-F238E27FC236}">
                  <a16:creationId xmlns:a16="http://schemas.microsoft.com/office/drawing/2014/main" id="{7655660A-F52D-D347-A7F1-4FD7825794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 bwMode="auto">
            <a:xfrm>
              <a:off x="7299430" y="280352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5EED897C-9F7E-7347-9570-1773C088D207}"/>
              </a:ext>
            </a:extLst>
          </p:cNvPr>
          <p:cNvSpPr txBox="1"/>
          <p:nvPr/>
        </p:nvSpPr>
        <p:spPr>
          <a:xfrm>
            <a:off x="5453492" y="3014921"/>
            <a:ext cx="41115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4. Create record sets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2077373-4238-1C42-B19A-851043BCDB68}"/>
              </a:ext>
            </a:extLst>
          </p:cNvPr>
          <p:cNvSpPr txBox="1"/>
          <p:nvPr/>
        </p:nvSpPr>
        <p:spPr>
          <a:xfrm>
            <a:off x="6319178" y="4478387"/>
            <a:ext cx="33466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 Reads data from S3 bucket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F38A5C6-E9AF-0F6C-07FE-FEE83839DC2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81952" y="3017175"/>
            <a:ext cx="659944" cy="659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203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itle-and-content_DB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1777</TotalTime>
  <Words>58</Words>
  <Application>Microsoft Macintosh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1_Title-and-content_DB</vt:lpstr>
      <vt:lpstr>Create private zone record sets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Create private zone record sets</dc:title>
  <dc:creator>Microsoft Office User</dc:creator>
  <cp:lastModifiedBy>Kandaswamy, Ram (Amazon Web Services Inc)</cp:lastModifiedBy>
  <cp:revision>4</cp:revision>
  <dcterms:created xsi:type="dcterms:W3CDTF">2022-02-28T18:32:52Z</dcterms:created>
  <dcterms:modified xsi:type="dcterms:W3CDTF">2026-05-15T21:50:46Z</dcterms:modified>
</cp:coreProperties>
</file>